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notesMasterIdLst>
    <p:notesMasterId r:id="rId48"/>
  </p:notesMasterIdLst>
  <p:sldIdLst>
    <p:sldId id="256" r:id="rId2"/>
    <p:sldId id="269" r:id="rId3"/>
    <p:sldId id="257" r:id="rId4"/>
    <p:sldId id="274" r:id="rId5"/>
    <p:sldId id="268" r:id="rId6"/>
    <p:sldId id="273" r:id="rId7"/>
    <p:sldId id="272" r:id="rId8"/>
    <p:sldId id="319" r:id="rId9"/>
    <p:sldId id="320" r:id="rId10"/>
    <p:sldId id="265" r:id="rId11"/>
    <p:sldId id="277" r:id="rId12"/>
    <p:sldId id="259" r:id="rId13"/>
    <p:sldId id="283" r:id="rId14"/>
    <p:sldId id="296" r:id="rId15"/>
    <p:sldId id="293" r:id="rId16"/>
    <p:sldId id="294" r:id="rId17"/>
    <p:sldId id="284" r:id="rId18"/>
    <p:sldId id="298" r:id="rId19"/>
    <p:sldId id="260" r:id="rId20"/>
    <p:sldId id="300" r:id="rId21"/>
    <p:sldId id="261" r:id="rId22"/>
    <p:sldId id="299" r:id="rId23"/>
    <p:sldId id="333" r:id="rId24"/>
    <p:sldId id="335" r:id="rId25"/>
    <p:sldId id="308" r:id="rId26"/>
    <p:sldId id="334" r:id="rId27"/>
    <p:sldId id="311" r:id="rId28"/>
    <p:sldId id="312" r:id="rId29"/>
    <p:sldId id="322" r:id="rId30"/>
    <p:sldId id="324" r:id="rId31"/>
    <p:sldId id="327" r:id="rId32"/>
    <p:sldId id="326" r:id="rId33"/>
    <p:sldId id="310" r:id="rId34"/>
    <p:sldId id="304" r:id="rId35"/>
    <p:sldId id="303" r:id="rId36"/>
    <p:sldId id="325" r:id="rId37"/>
    <p:sldId id="328" r:id="rId38"/>
    <p:sldId id="329" r:id="rId39"/>
    <p:sldId id="330" r:id="rId40"/>
    <p:sldId id="331" r:id="rId41"/>
    <p:sldId id="286" r:id="rId42"/>
    <p:sldId id="263" r:id="rId43"/>
    <p:sldId id="287" r:id="rId44"/>
    <p:sldId id="332" r:id="rId45"/>
    <p:sldId id="309" r:id="rId46"/>
    <p:sldId id="264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9CA7F75-8C5D-BE93-0FFD-74D4EDEE3693}" name="MANTINI FRANCESCA" initials="FM" userId="S::f.mantini@studenti.uniba.it::2fe4e5fa-b93b-4b40-8f9f-b5eecb2d7b8c" providerId="AD"/>
  <p188:author id="{CC44B676-CF54-1E81-A702-A8A560C4A937}" name="BELFORTE MATTEO" initials="MB" userId="S::m.belforte1@studenti.uniba.it::d31a29f3-1587-411b-bc46-4031cf5a993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ACB3"/>
    <a:srgbClr val="0D4C70"/>
    <a:srgbClr val="161F36"/>
    <a:srgbClr val="0E1010"/>
    <a:srgbClr val="141B25"/>
    <a:srgbClr val="687F8B"/>
    <a:srgbClr val="CCFFCC"/>
    <a:srgbClr val="152438"/>
    <a:srgbClr val="4A5B64"/>
    <a:srgbClr val="4B5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061BEA-E9D7-400E-A385-875C3DF6EA83}" v="5137" dt="2024-07-22T16:49:53.033"/>
    <p1510:client id="{F0FEAA0F-1A95-4C09-A371-7946495EEDE2}" v="2139" dt="2024-07-22T17:02:58.0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Stile scuro 1 - Color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Stile scuro 2 - Colore 3/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8034E78-7F5D-4C2E-B375-FC64B27BC917}" styleName="Stile 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Stile medio 3 - Color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Stile medio 1 - Color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Stile chiaro 2 - Color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Stile chiaro 1 - Color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 autoAdjust="0"/>
    <p:restoredTop sz="94660"/>
  </p:normalViewPr>
  <p:slideViewPr>
    <p:cSldViewPr snapToGrid="0">
      <p:cViewPr varScale="1">
        <p:scale>
          <a:sx n="34" d="100"/>
          <a:sy n="34" d="100"/>
        </p:scale>
        <p:origin x="130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55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TINI FRANCESCA" userId="2fe4e5fa-b93b-4b40-8f9f-b5eecb2d7b8c" providerId="ADAL" clId="{F0FEAA0F-1A95-4C09-A371-7946495EEDE2}"/>
    <pc:docChg chg="undo redo custSel addSld delSld modSld sldOrd">
      <pc:chgData name="MANTINI FRANCESCA" userId="2fe4e5fa-b93b-4b40-8f9f-b5eecb2d7b8c" providerId="ADAL" clId="{F0FEAA0F-1A95-4C09-A371-7946495EEDE2}" dt="2024-07-22T17:32:51.294" v="6841" actId="20577"/>
      <pc:docMkLst>
        <pc:docMk/>
      </pc:docMkLst>
      <pc:sldChg chg="addSp delSp modSp mod">
        <pc:chgData name="MANTINI FRANCESCA" userId="2fe4e5fa-b93b-4b40-8f9f-b5eecb2d7b8c" providerId="ADAL" clId="{F0FEAA0F-1A95-4C09-A371-7946495EEDE2}" dt="2024-07-22T15:29:16.067" v="6379" actId="207"/>
        <pc:sldMkLst>
          <pc:docMk/>
          <pc:sldMk cId="2850276295" sldId="256"/>
        </pc:sldMkLst>
        <pc:spChg chg="mod">
          <ac:chgData name="MANTINI FRANCESCA" userId="2fe4e5fa-b93b-4b40-8f9f-b5eecb2d7b8c" providerId="ADAL" clId="{F0FEAA0F-1A95-4C09-A371-7946495EEDE2}" dt="2024-07-18T15:11:34.495" v="294" actId="404"/>
          <ac:spMkLst>
            <pc:docMk/>
            <pc:sldMk cId="2850276295" sldId="256"/>
            <ac:spMk id="2" creationId="{8614DC84-9728-7F41-4BC4-1105B067DCF8}"/>
          </ac:spMkLst>
        </pc:spChg>
        <pc:spChg chg="mod">
          <ac:chgData name="MANTINI FRANCESCA" userId="2fe4e5fa-b93b-4b40-8f9f-b5eecb2d7b8c" providerId="ADAL" clId="{F0FEAA0F-1A95-4C09-A371-7946495EEDE2}" dt="2024-07-22T15:29:16.067" v="6379" actId="207"/>
          <ac:spMkLst>
            <pc:docMk/>
            <pc:sldMk cId="2850276295" sldId="256"/>
            <ac:spMk id="3" creationId="{14688B8F-CE8F-8E01-D03C-7FC4BFB45665}"/>
          </ac:spMkLst>
        </pc:spChg>
        <pc:spChg chg="mod">
          <ac:chgData name="MANTINI FRANCESCA" userId="2fe4e5fa-b93b-4b40-8f9f-b5eecb2d7b8c" providerId="ADAL" clId="{F0FEAA0F-1A95-4C09-A371-7946495EEDE2}" dt="2024-07-21T21:30:22.123" v="4787" actId="27636"/>
          <ac:spMkLst>
            <pc:docMk/>
            <pc:sldMk cId="2850276295" sldId="256"/>
            <ac:spMk id="6" creationId="{034E12E6-77BA-5853-274F-DEF2DE462FBE}"/>
          </ac:spMkLst>
        </pc:spChg>
        <pc:spChg chg="add mod">
          <ac:chgData name="MANTINI FRANCESCA" userId="2fe4e5fa-b93b-4b40-8f9f-b5eecb2d7b8c" providerId="ADAL" clId="{F0FEAA0F-1A95-4C09-A371-7946495EEDE2}" dt="2024-07-18T15:15:51.216" v="305" actId="1036"/>
          <ac:spMkLst>
            <pc:docMk/>
            <pc:sldMk cId="2850276295" sldId="256"/>
            <ac:spMk id="8" creationId="{1C6F6BC3-4A25-59C1-0518-8DC9D2D1E410}"/>
          </ac:spMkLst>
        </pc:spChg>
        <pc:picChg chg="del">
          <ac:chgData name="MANTINI FRANCESCA" userId="2fe4e5fa-b93b-4b40-8f9f-b5eecb2d7b8c" providerId="ADAL" clId="{F0FEAA0F-1A95-4C09-A371-7946495EEDE2}" dt="2024-07-18T15:10:30.789" v="269" actId="478"/>
          <ac:picMkLst>
            <pc:docMk/>
            <pc:sldMk cId="2850276295" sldId="256"/>
            <ac:picMk id="5" creationId="{E88CBC7E-1601-B77B-2352-5FD4824840B1}"/>
          </ac:picMkLst>
        </pc:picChg>
        <pc:picChg chg="add del mod">
          <ac:chgData name="MANTINI FRANCESCA" userId="2fe4e5fa-b93b-4b40-8f9f-b5eecb2d7b8c" providerId="ADAL" clId="{F0FEAA0F-1A95-4C09-A371-7946495EEDE2}" dt="2024-07-18T15:15:12.581" v="295" actId="478"/>
          <ac:picMkLst>
            <pc:docMk/>
            <pc:sldMk cId="2850276295" sldId="256"/>
            <ac:picMk id="7" creationId="{5288114A-CF36-7E7E-7F78-7EE809DCDD2C}"/>
          </ac:picMkLst>
        </pc:picChg>
        <pc:picChg chg="add mod">
          <ac:chgData name="MANTINI FRANCESCA" userId="2fe4e5fa-b93b-4b40-8f9f-b5eecb2d7b8c" providerId="ADAL" clId="{F0FEAA0F-1A95-4C09-A371-7946495EEDE2}" dt="2024-07-18T15:46:36.137" v="311" actId="1076"/>
          <ac:picMkLst>
            <pc:docMk/>
            <pc:sldMk cId="2850276295" sldId="256"/>
            <ac:picMk id="10" creationId="{343B6253-B6AE-A01C-C1DA-3AF90AA3EC59}"/>
          </ac:picMkLst>
        </pc:picChg>
      </pc:sldChg>
      <pc:sldChg chg="modSp mod">
        <pc:chgData name="MANTINI FRANCESCA" userId="2fe4e5fa-b93b-4b40-8f9f-b5eecb2d7b8c" providerId="ADAL" clId="{F0FEAA0F-1A95-4C09-A371-7946495EEDE2}" dt="2024-07-21T21:31:43.830" v="4790" actId="113"/>
        <pc:sldMkLst>
          <pc:docMk/>
          <pc:sldMk cId="587173744" sldId="257"/>
        </pc:sldMkLst>
        <pc:spChg chg="mod">
          <ac:chgData name="MANTINI FRANCESCA" userId="2fe4e5fa-b93b-4b40-8f9f-b5eecb2d7b8c" providerId="ADAL" clId="{F0FEAA0F-1A95-4C09-A371-7946495EEDE2}" dt="2024-07-21T21:31:43.830" v="4790" actId="113"/>
          <ac:spMkLst>
            <pc:docMk/>
            <pc:sldMk cId="587173744" sldId="257"/>
            <ac:spMk id="2" creationId="{E13B9750-4DC9-35BE-57DA-9BCA98F045C8}"/>
          </ac:spMkLst>
        </pc:spChg>
        <pc:spChg chg="mod">
          <ac:chgData name="MANTINI FRANCESCA" userId="2fe4e5fa-b93b-4b40-8f9f-b5eecb2d7b8c" providerId="ADAL" clId="{F0FEAA0F-1A95-4C09-A371-7946495EEDE2}" dt="2024-07-20T10:07:12.707" v="3717" actId="27636"/>
          <ac:spMkLst>
            <pc:docMk/>
            <pc:sldMk cId="587173744" sldId="257"/>
            <ac:spMk id="3" creationId="{3EFF8B1B-CAE4-3288-D7A8-89FCF718758F}"/>
          </ac:spMkLst>
        </pc:spChg>
      </pc:sldChg>
      <pc:sldChg chg="addSp delSp modSp mod">
        <pc:chgData name="MANTINI FRANCESCA" userId="2fe4e5fa-b93b-4b40-8f9f-b5eecb2d7b8c" providerId="ADAL" clId="{F0FEAA0F-1A95-4C09-A371-7946495EEDE2}" dt="2024-07-18T23:50:53.059" v="2817"/>
        <pc:sldMkLst>
          <pc:docMk/>
          <pc:sldMk cId="1891532875" sldId="259"/>
        </pc:sldMkLst>
        <pc:spChg chg="mod">
          <ac:chgData name="MANTINI FRANCESCA" userId="2fe4e5fa-b93b-4b40-8f9f-b5eecb2d7b8c" providerId="ADAL" clId="{F0FEAA0F-1A95-4C09-A371-7946495EEDE2}" dt="2024-07-18T21:44:19.590" v="2249" actId="1035"/>
          <ac:spMkLst>
            <pc:docMk/>
            <pc:sldMk cId="1891532875" sldId="259"/>
            <ac:spMk id="2" creationId="{D4D32EFE-1989-FBE2-0E04-495B616FD2F2}"/>
          </ac:spMkLst>
        </pc:spChg>
        <pc:spChg chg="add mod">
          <ac:chgData name="MANTINI FRANCESCA" userId="2fe4e5fa-b93b-4b40-8f9f-b5eecb2d7b8c" providerId="ADAL" clId="{F0FEAA0F-1A95-4C09-A371-7946495EEDE2}" dt="2024-07-18T23:02:57.132" v="2434" actId="1076"/>
          <ac:spMkLst>
            <pc:docMk/>
            <pc:sldMk cId="1891532875" sldId="259"/>
            <ac:spMk id="5" creationId="{EA43D976-83B7-4742-0821-60D3E5060090}"/>
          </ac:spMkLst>
        </pc:spChg>
        <pc:picChg chg="add del mod">
          <ac:chgData name="MANTINI FRANCESCA" userId="2fe4e5fa-b93b-4b40-8f9f-b5eecb2d7b8c" providerId="ADAL" clId="{F0FEAA0F-1A95-4C09-A371-7946495EEDE2}" dt="2024-07-18T23:50:52.536" v="2816" actId="21"/>
          <ac:picMkLst>
            <pc:docMk/>
            <pc:sldMk cId="1891532875" sldId="259"/>
            <ac:picMk id="4" creationId="{101E464C-3700-2A52-7A44-72F67F24DCF3}"/>
          </ac:picMkLst>
        </pc:picChg>
        <pc:picChg chg="add mod">
          <ac:chgData name="MANTINI FRANCESCA" userId="2fe4e5fa-b93b-4b40-8f9f-b5eecb2d7b8c" providerId="ADAL" clId="{F0FEAA0F-1A95-4C09-A371-7946495EEDE2}" dt="2024-07-18T23:50:53.059" v="2817"/>
          <ac:picMkLst>
            <pc:docMk/>
            <pc:sldMk cId="1891532875" sldId="259"/>
            <ac:picMk id="6" creationId="{101E464C-3700-2A52-7A44-72F67F24DCF3}"/>
          </ac:picMkLst>
        </pc:picChg>
        <pc:picChg chg="mod">
          <ac:chgData name="MANTINI FRANCESCA" userId="2fe4e5fa-b93b-4b40-8f9f-b5eecb2d7b8c" providerId="ADAL" clId="{F0FEAA0F-1A95-4C09-A371-7946495EEDE2}" dt="2024-07-18T23:03:35.272" v="2442" actId="1582"/>
          <ac:picMkLst>
            <pc:docMk/>
            <pc:sldMk cId="1891532875" sldId="259"/>
            <ac:picMk id="9" creationId="{D5B45D6E-7FF5-B689-29B5-BBB4875143DF}"/>
          </ac:picMkLst>
        </pc:picChg>
        <pc:picChg chg="mod">
          <ac:chgData name="MANTINI FRANCESCA" userId="2fe4e5fa-b93b-4b40-8f9f-b5eecb2d7b8c" providerId="ADAL" clId="{F0FEAA0F-1A95-4C09-A371-7946495EEDE2}" dt="2024-07-18T23:03:39.449" v="2443" actId="108"/>
          <ac:picMkLst>
            <pc:docMk/>
            <pc:sldMk cId="1891532875" sldId="259"/>
            <ac:picMk id="11" creationId="{C7329DCB-715B-29DA-2167-3569B85D8D1F}"/>
          </ac:picMkLst>
        </pc:picChg>
        <pc:picChg chg="mod">
          <ac:chgData name="MANTINI FRANCESCA" userId="2fe4e5fa-b93b-4b40-8f9f-b5eecb2d7b8c" providerId="ADAL" clId="{F0FEAA0F-1A95-4C09-A371-7946495EEDE2}" dt="2024-07-18T23:03:40.104" v="2444" actId="108"/>
          <ac:picMkLst>
            <pc:docMk/>
            <pc:sldMk cId="1891532875" sldId="259"/>
            <ac:picMk id="13" creationId="{41EF3AA8-3B68-9C38-6A81-28366507C871}"/>
          </ac:picMkLst>
        </pc:picChg>
        <pc:picChg chg="mod">
          <ac:chgData name="MANTINI FRANCESCA" userId="2fe4e5fa-b93b-4b40-8f9f-b5eecb2d7b8c" providerId="ADAL" clId="{F0FEAA0F-1A95-4C09-A371-7946495EEDE2}" dt="2024-07-18T23:03:41.465" v="2446" actId="108"/>
          <ac:picMkLst>
            <pc:docMk/>
            <pc:sldMk cId="1891532875" sldId="259"/>
            <ac:picMk id="15" creationId="{84E86B89-6085-9BC5-EA7D-6978073756F4}"/>
          </ac:picMkLst>
        </pc:picChg>
        <pc:picChg chg="mod">
          <ac:chgData name="MANTINI FRANCESCA" userId="2fe4e5fa-b93b-4b40-8f9f-b5eecb2d7b8c" providerId="ADAL" clId="{F0FEAA0F-1A95-4C09-A371-7946495EEDE2}" dt="2024-07-18T23:03:40.963" v="2445" actId="108"/>
          <ac:picMkLst>
            <pc:docMk/>
            <pc:sldMk cId="1891532875" sldId="259"/>
            <ac:picMk id="17" creationId="{B41E768E-4083-86C6-EE4E-3207203DBE9A}"/>
          </ac:picMkLst>
        </pc:picChg>
        <pc:picChg chg="add del">
          <ac:chgData name="MANTINI FRANCESCA" userId="2fe4e5fa-b93b-4b40-8f9f-b5eecb2d7b8c" providerId="ADAL" clId="{F0FEAA0F-1A95-4C09-A371-7946495EEDE2}" dt="2024-07-18T22:24:34.029" v="2337" actId="478"/>
          <ac:picMkLst>
            <pc:docMk/>
            <pc:sldMk cId="1891532875" sldId="259"/>
            <ac:picMk id="3074" creationId="{80E47D6B-0562-9F0B-9D4B-A46370FC7AC0}"/>
          </ac:picMkLst>
        </pc:picChg>
      </pc:sldChg>
      <pc:sldChg chg="addSp delSp modSp mod ord modClrScheme chgLayout">
        <pc:chgData name="MANTINI FRANCESCA" userId="2fe4e5fa-b93b-4b40-8f9f-b5eecb2d7b8c" providerId="ADAL" clId="{F0FEAA0F-1A95-4C09-A371-7946495EEDE2}" dt="2024-07-22T17:01:02.617" v="6809" actId="27636"/>
        <pc:sldMkLst>
          <pc:docMk/>
          <pc:sldMk cId="398499524" sldId="260"/>
        </pc:sldMkLst>
        <pc:spChg chg="mod ord">
          <ac:chgData name="MANTINI FRANCESCA" userId="2fe4e5fa-b93b-4b40-8f9f-b5eecb2d7b8c" providerId="ADAL" clId="{F0FEAA0F-1A95-4C09-A371-7946495EEDE2}" dt="2024-07-19T00:27:36.451" v="3336" actId="20577"/>
          <ac:spMkLst>
            <pc:docMk/>
            <pc:sldMk cId="398499524" sldId="260"/>
            <ac:spMk id="2" creationId="{8A660ED2-D604-F3F5-DB2E-C707F99EA2C5}"/>
          </ac:spMkLst>
        </pc:spChg>
        <pc:spChg chg="del mod ord">
          <ac:chgData name="MANTINI FRANCESCA" userId="2fe4e5fa-b93b-4b40-8f9f-b5eecb2d7b8c" providerId="ADAL" clId="{F0FEAA0F-1A95-4C09-A371-7946495EEDE2}" dt="2024-07-18T23:37:58.430" v="2611" actId="700"/>
          <ac:spMkLst>
            <pc:docMk/>
            <pc:sldMk cId="398499524" sldId="260"/>
            <ac:spMk id="3" creationId="{FDA80D2C-ADD8-C0C6-C4A3-24FEA3937912}"/>
          </ac:spMkLst>
        </pc:spChg>
        <pc:spChg chg="add del mod ord">
          <ac:chgData name="MANTINI FRANCESCA" userId="2fe4e5fa-b93b-4b40-8f9f-b5eecb2d7b8c" providerId="ADAL" clId="{F0FEAA0F-1A95-4C09-A371-7946495EEDE2}" dt="2024-07-18T23:40:52.731" v="2714" actId="478"/>
          <ac:spMkLst>
            <pc:docMk/>
            <pc:sldMk cId="398499524" sldId="260"/>
            <ac:spMk id="4" creationId="{E3F575F5-650A-5D36-5F98-69778C5A95C1}"/>
          </ac:spMkLst>
        </pc:spChg>
        <pc:spChg chg="add mod ord">
          <ac:chgData name="MANTINI FRANCESCA" userId="2fe4e5fa-b93b-4b40-8f9f-b5eecb2d7b8c" providerId="ADAL" clId="{F0FEAA0F-1A95-4C09-A371-7946495EEDE2}" dt="2024-07-22T17:01:02.617" v="6809" actId="27636"/>
          <ac:spMkLst>
            <pc:docMk/>
            <pc:sldMk cId="398499524" sldId="260"/>
            <ac:spMk id="5" creationId="{3BA12531-995B-8189-FFAA-E544BA453375}"/>
          </ac:spMkLst>
        </pc:spChg>
        <pc:spChg chg="add del mod ord">
          <ac:chgData name="MANTINI FRANCESCA" userId="2fe4e5fa-b93b-4b40-8f9f-b5eecb2d7b8c" providerId="ADAL" clId="{F0FEAA0F-1A95-4C09-A371-7946495EEDE2}" dt="2024-07-18T23:41:58.802" v="2739" actId="478"/>
          <ac:spMkLst>
            <pc:docMk/>
            <pc:sldMk cId="398499524" sldId="260"/>
            <ac:spMk id="6" creationId="{974CB20F-D36F-E18F-7A09-B1CF24AAAAC2}"/>
          </ac:spMkLst>
        </pc:spChg>
        <pc:spChg chg="add mod ord">
          <ac:chgData name="MANTINI FRANCESCA" userId="2fe4e5fa-b93b-4b40-8f9f-b5eecb2d7b8c" providerId="ADAL" clId="{F0FEAA0F-1A95-4C09-A371-7946495EEDE2}" dt="2024-07-22T17:01:02.612" v="6808" actId="27636"/>
          <ac:spMkLst>
            <pc:docMk/>
            <pc:sldMk cId="398499524" sldId="260"/>
            <ac:spMk id="7" creationId="{2A1FE1D2-3128-3A6E-470F-A4A355218C3B}"/>
          </ac:spMkLst>
        </pc:spChg>
      </pc:sldChg>
      <pc:sldChg chg="addSp delSp modSp mod ord">
        <pc:chgData name="MANTINI FRANCESCA" userId="2fe4e5fa-b93b-4b40-8f9f-b5eecb2d7b8c" providerId="ADAL" clId="{F0FEAA0F-1A95-4C09-A371-7946495EEDE2}" dt="2024-07-22T11:03:10.448" v="5795" actId="2711"/>
        <pc:sldMkLst>
          <pc:docMk/>
          <pc:sldMk cId="320165259" sldId="261"/>
        </pc:sldMkLst>
        <pc:spChg chg="mod">
          <ac:chgData name="MANTINI FRANCESCA" userId="2fe4e5fa-b93b-4b40-8f9f-b5eecb2d7b8c" providerId="ADAL" clId="{F0FEAA0F-1A95-4C09-A371-7946495EEDE2}" dt="2024-07-21T22:21:03.949" v="5202" actId="1036"/>
          <ac:spMkLst>
            <pc:docMk/>
            <pc:sldMk cId="320165259" sldId="261"/>
            <ac:spMk id="2" creationId="{A87A6A3E-BF08-E392-0F68-C7C6A072A0A3}"/>
          </ac:spMkLst>
        </pc:spChg>
        <pc:spChg chg="del">
          <ac:chgData name="MANTINI FRANCESCA" userId="2fe4e5fa-b93b-4b40-8f9f-b5eecb2d7b8c" providerId="ADAL" clId="{F0FEAA0F-1A95-4C09-A371-7946495EEDE2}" dt="2024-07-21T11:29:17.161" v="4503" actId="478"/>
          <ac:spMkLst>
            <pc:docMk/>
            <pc:sldMk cId="320165259" sldId="261"/>
            <ac:spMk id="3" creationId="{236CAEA3-8E58-C816-2725-34686773CA53}"/>
          </ac:spMkLst>
        </pc:spChg>
        <pc:spChg chg="add del mod">
          <ac:chgData name="MANTINI FRANCESCA" userId="2fe4e5fa-b93b-4b40-8f9f-b5eecb2d7b8c" providerId="ADAL" clId="{F0FEAA0F-1A95-4C09-A371-7946495EEDE2}" dt="2024-07-21T11:29:15.163" v="4502" actId="478"/>
          <ac:spMkLst>
            <pc:docMk/>
            <pc:sldMk cId="320165259" sldId="261"/>
            <ac:spMk id="4" creationId="{35C7CF1B-3681-704C-B1D5-123E5CE3896D}"/>
          </ac:spMkLst>
        </pc:spChg>
        <pc:spChg chg="add del mod">
          <ac:chgData name="MANTINI FRANCESCA" userId="2fe4e5fa-b93b-4b40-8f9f-b5eecb2d7b8c" providerId="ADAL" clId="{F0FEAA0F-1A95-4C09-A371-7946495EEDE2}" dt="2024-07-21T11:29:51.124" v="4543" actId="478"/>
          <ac:spMkLst>
            <pc:docMk/>
            <pc:sldMk cId="320165259" sldId="261"/>
            <ac:spMk id="6" creationId="{64A4E565-A110-4F60-5248-4663DE364360}"/>
          </ac:spMkLst>
        </pc:spChg>
        <pc:spChg chg="add del mod">
          <ac:chgData name="MANTINI FRANCESCA" userId="2fe4e5fa-b93b-4b40-8f9f-b5eecb2d7b8c" providerId="ADAL" clId="{F0FEAA0F-1A95-4C09-A371-7946495EEDE2}" dt="2024-07-21T15:44:02.060" v="4568" actId="478"/>
          <ac:spMkLst>
            <pc:docMk/>
            <pc:sldMk cId="320165259" sldId="261"/>
            <ac:spMk id="7" creationId="{29EA3A32-B022-E1BA-E955-19E88FD233F3}"/>
          </ac:spMkLst>
        </pc:spChg>
        <pc:spChg chg="add del mod">
          <ac:chgData name="MANTINI FRANCESCA" userId="2fe4e5fa-b93b-4b40-8f9f-b5eecb2d7b8c" providerId="ADAL" clId="{F0FEAA0F-1A95-4C09-A371-7946495EEDE2}" dt="2024-07-21T11:29:53.017" v="4544" actId="478"/>
          <ac:spMkLst>
            <pc:docMk/>
            <pc:sldMk cId="320165259" sldId="261"/>
            <ac:spMk id="9" creationId="{A056C0F2-BF70-B217-D49C-9EFF535E0CF2}"/>
          </ac:spMkLst>
        </pc:spChg>
        <pc:spChg chg="add mod">
          <ac:chgData name="MANTINI FRANCESCA" userId="2fe4e5fa-b93b-4b40-8f9f-b5eecb2d7b8c" providerId="ADAL" clId="{F0FEAA0F-1A95-4C09-A371-7946495EEDE2}" dt="2024-07-21T11:29:53.409" v="4545"/>
          <ac:spMkLst>
            <pc:docMk/>
            <pc:sldMk cId="320165259" sldId="261"/>
            <ac:spMk id="10" creationId="{B3F5B1F9-83A7-892E-91C3-66A92A474B7D}"/>
          </ac:spMkLst>
        </pc:spChg>
        <pc:spChg chg="add mod">
          <ac:chgData name="MANTINI FRANCESCA" userId="2fe4e5fa-b93b-4b40-8f9f-b5eecb2d7b8c" providerId="ADAL" clId="{F0FEAA0F-1A95-4C09-A371-7946495EEDE2}" dt="2024-07-21T11:29:53.409" v="4545"/>
          <ac:spMkLst>
            <pc:docMk/>
            <pc:sldMk cId="320165259" sldId="261"/>
            <ac:spMk id="11" creationId="{E2862AA8-1332-1FCB-36F6-C5C961084D71}"/>
          </ac:spMkLst>
        </pc:spChg>
        <pc:spChg chg="add mod">
          <ac:chgData name="MANTINI FRANCESCA" userId="2fe4e5fa-b93b-4b40-8f9f-b5eecb2d7b8c" providerId="ADAL" clId="{F0FEAA0F-1A95-4C09-A371-7946495EEDE2}" dt="2024-07-21T11:29:53.409" v="4545"/>
          <ac:spMkLst>
            <pc:docMk/>
            <pc:sldMk cId="320165259" sldId="261"/>
            <ac:spMk id="12" creationId="{DB144698-130D-C0EC-8729-5DB3357C5A9D}"/>
          </ac:spMkLst>
        </pc:spChg>
        <pc:spChg chg="add mod">
          <ac:chgData name="MANTINI FRANCESCA" userId="2fe4e5fa-b93b-4b40-8f9f-b5eecb2d7b8c" providerId="ADAL" clId="{F0FEAA0F-1A95-4C09-A371-7946495EEDE2}" dt="2024-07-21T11:29:53.409" v="4545"/>
          <ac:spMkLst>
            <pc:docMk/>
            <pc:sldMk cId="320165259" sldId="261"/>
            <ac:spMk id="13" creationId="{2B042249-C18D-D134-DAB5-C352128C39AF}"/>
          </ac:spMkLst>
        </pc:spChg>
        <pc:spChg chg="add mod">
          <ac:chgData name="MANTINI FRANCESCA" userId="2fe4e5fa-b93b-4b40-8f9f-b5eecb2d7b8c" providerId="ADAL" clId="{F0FEAA0F-1A95-4C09-A371-7946495EEDE2}" dt="2024-07-22T11:03:10.448" v="5795" actId="2711"/>
          <ac:spMkLst>
            <pc:docMk/>
            <pc:sldMk cId="320165259" sldId="261"/>
            <ac:spMk id="14" creationId="{148A3CEF-0339-0597-CC07-24A28EFA9C7C}"/>
          </ac:spMkLst>
        </pc:spChg>
        <pc:spChg chg="add mod">
          <ac:chgData name="MANTINI FRANCESCA" userId="2fe4e5fa-b93b-4b40-8f9f-b5eecb2d7b8c" providerId="ADAL" clId="{F0FEAA0F-1A95-4C09-A371-7946495EEDE2}" dt="2024-07-22T11:03:10.448" v="5795" actId="2711"/>
          <ac:spMkLst>
            <pc:docMk/>
            <pc:sldMk cId="320165259" sldId="261"/>
            <ac:spMk id="15" creationId="{AF3907FC-DFD8-49A3-0DE0-F697892A7071}"/>
          </ac:spMkLst>
        </pc:spChg>
        <pc:spChg chg="add mod">
          <ac:chgData name="MANTINI FRANCESCA" userId="2fe4e5fa-b93b-4b40-8f9f-b5eecb2d7b8c" providerId="ADAL" clId="{F0FEAA0F-1A95-4C09-A371-7946495EEDE2}" dt="2024-07-22T11:03:10.448" v="5795" actId="2711"/>
          <ac:spMkLst>
            <pc:docMk/>
            <pc:sldMk cId="320165259" sldId="261"/>
            <ac:spMk id="16" creationId="{6EA6592B-B0F0-75C6-9A3E-1F2EB8A527F2}"/>
          </ac:spMkLst>
        </pc:spChg>
        <pc:spChg chg="add mod">
          <ac:chgData name="MANTINI FRANCESCA" userId="2fe4e5fa-b93b-4b40-8f9f-b5eecb2d7b8c" providerId="ADAL" clId="{F0FEAA0F-1A95-4C09-A371-7946495EEDE2}" dt="2024-07-22T11:03:10.448" v="5795" actId="2711"/>
          <ac:spMkLst>
            <pc:docMk/>
            <pc:sldMk cId="320165259" sldId="261"/>
            <ac:spMk id="17" creationId="{CB737EF4-7DD9-B4C7-3C0B-7E5AD4D85FB4}"/>
          </ac:spMkLst>
        </pc:spChg>
      </pc:sldChg>
      <pc:sldChg chg="modSp mod">
        <pc:chgData name="MANTINI FRANCESCA" userId="2fe4e5fa-b93b-4b40-8f9f-b5eecb2d7b8c" providerId="ADAL" clId="{F0FEAA0F-1A95-4C09-A371-7946495EEDE2}" dt="2024-07-18T23:24:55.583" v="2464" actId="21"/>
        <pc:sldMkLst>
          <pc:docMk/>
          <pc:sldMk cId="2359508439" sldId="262"/>
        </pc:sldMkLst>
        <pc:spChg chg="mod">
          <ac:chgData name="MANTINI FRANCESCA" userId="2fe4e5fa-b93b-4b40-8f9f-b5eecb2d7b8c" providerId="ADAL" clId="{F0FEAA0F-1A95-4C09-A371-7946495EEDE2}" dt="2024-07-18T23:24:55.583" v="2464" actId="21"/>
          <ac:spMkLst>
            <pc:docMk/>
            <pc:sldMk cId="2359508439" sldId="262"/>
            <ac:spMk id="2" creationId="{2C3AD91A-FA4E-8E57-C297-AED5BED27D60}"/>
          </ac:spMkLst>
        </pc:spChg>
      </pc:sldChg>
      <pc:sldChg chg="modSp mod">
        <pc:chgData name="MANTINI FRANCESCA" userId="2fe4e5fa-b93b-4b40-8f9f-b5eecb2d7b8c" providerId="ADAL" clId="{F0FEAA0F-1A95-4C09-A371-7946495EEDE2}" dt="2024-07-21T21:30:21.778" v="4786"/>
        <pc:sldMkLst>
          <pc:docMk/>
          <pc:sldMk cId="2024139846" sldId="263"/>
        </pc:sldMkLst>
        <pc:spChg chg="mod">
          <ac:chgData name="MANTINI FRANCESCA" userId="2fe4e5fa-b93b-4b40-8f9f-b5eecb2d7b8c" providerId="ADAL" clId="{F0FEAA0F-1A95-4C09-A371-7946495EEDE2}" dt="2024-07-21T21:30:21.778" v="4786"/>
          <ac:spMkLst>
            <pc:docMk/>
            <pc:sldMk cId="2024139846" sldId="263"/>
            <ac:spMk id="2" creationId="{86D128E9-C40C-31EE-07B3-161A5171DE7E}"/>
          </ac:spMkLst>
        </pc:spChg>
        <pc:spChg chg="mod">
          <ac:chgData name="MANTINI FRANCESCA" userId="2fe4e5fa-b93b-4b40-8f9f-b5eecb2d7b8c" providerId="ADAL" clId="{F0FEAA0F-1A95-4C09-A371-7946495EEDE2}" dt="2024-07-21T21:30:21.778" v="4786"/>
          <ac:spMkLst>
            <pc:docMk/>
            <pc:sldMk cId="2024139846" sldId="263"/>
            <ac:spMk id="3" creationId="{DF388652-5D3B-8F92-BC97-72C5C8A8CAB8}"/>
          </ac:spMkLst>
        </pc:spChg>
      </pc:sldChg>
      <pc:sldChg chg="modSp mod">
        <pc:chgData name="MANTINI FRANCESCA" userId="2fe4e5fa-b93b-4b40-8f9f-b5eecb2d7b8c" providerId="ADAL" clId="{F0FEAA0F-1A95-4C09-A371-7946495EEDE2}" dt="2024-07-18T16:21:51.226" v="318" actId="1076"/>
        <pc:sldMkLst>
          <pc:docMk/>
          <pc:sldMk cId="610930085" sldId="264"/>
        </pc:sldMkLst>
        <pc:spChg chg="mod">
          <ac:chgData name="MANTINI FRANCESCA" userId="2fe4e5fa-b93b-4b40-8f9f-b5eecb2d7b8c" providerId="ADAL" clId="{F0FEAA0F-1A95-4C09-A371-7946495EEDE2}" dt="2024-07-18T16:21:51.226" v="318" actId="1076"/>
          <ac:spMkLst>
            <pc:docMk/>
            <pc:sldMk cId="610930085" sldId="264"/>
            <ac:spMk id="2" creationId="{4E90F16A-34BD-8B57-05E8-EBACC6373AF0}"/>
          </ac:spMkLst>
        </pc:spChg>
      </pc:sldChg>
      <pc:sldChg chg="addSp delSp modSp mod setBg modClrScheme chgLayout">
        <pc:chgData name="MANTINI FRANCESCA" userId="2fe4e5fa-b93b-4b40-8f9f-b5eecb2d7b8c" providerId="ADAL" clId="{F0FEAA0F-1A95-4C09-A371-7946495EEDE2}" dt="2024-07-22T15:41:23.762" v="6452" actId="12789"/>
        <pc:sldMkLst>
          <pc:docMk/>
          <pc:sldMk cId="558278490" sldId="265"/>
        </pc:sldMkLst>
        <pc:spChg chg="mod">
          <ac:chgData name="MANTINI FRANCESCA" userId="2fe4e5fa-b93b-4b40-8f9f-b5eecb2d7b8c" providerId="ADAL" clId="{F0FEAA0F-1A95-4C09-A371-7946495EEDE2}" dt="2024-07-22T15:40:50.011" v="6384" actId="26606"/>
          <ac:spMkLst>
            <pc:docMk/>
            <pc:sldMk cId="558278490" sldId="265"/>
            <ac:spMk id="2" creationId="{11108D65-E8F0-8FE5-FBC4-9D0CC455FB9A}"/>
          </ac:spMkLst>
        </pc:spChg>
        <pc:spChg chg="mod ord">
          <ac:chgData name="MANTINI FRANCESCA" userId="2fe4e5fa-b93b-4b40-8f9f-b5eecb2d7b8c" providerId="ADAL" clId="{F0FEAA0F-1A95-4C09-A371-7946495EEDE2}" dt="2024-07-22T15:40:50.011" v="6384" actId="26606"/>
          <ac:spMkLst>
            <pc:docMk/>
            <pc:sldMk cId="558278490" sldId="265"/>
            <ac:spMk id="36" creationId="{F01B5BB9-E265-5D09-A81E-A973DCE38DFB}"/>
          </ac:spMkLst>
        </pc:spChg>
        <pc:spChg chg="add del">
          <ac:chgData name="MANTINI FRANCESCA" userId="2fe4e5fa-b93b-4b40-8f9f-b5eecb2d7b8c" providerId="ADAL" clId="{F0FEAA0F-1A95-4C09-A371-7946495EEDE2}" dt="2024-07-18T21:40:22.294" v="2177" actId="26606"/>
          <ac:spMkLst>
            <pc:docMk/>
            <pc:sldMk cId="558278490" sldId="265"/>
            <ac:spMk id="46" creationId="{7CADF06E-666D-4233-B4C0-CB050DED99FF}"/>
          </ac:spMkLst>
        </pc:spChg>
        <pc:spChg chg="add del">
          <ac:chgData name="MANTINI FRANCESCA" userId="2fe4e5fa-b93b-4b40-8f9f-b5eecb2d7b8c" providerId="ADAL" clId="{F0FEAA0F-1A95-4C09-A371-7946495EEDE2}" dt="2024-07-18T21:40:15.506" v="2172" actId="26606"/>
          <ac:spMkLst>
            <pc:docMk/>
            <pc:sldMk cId="558278490" sldId="265"/>
            <ac:spMk id="51" creationId="{B17B89E9-0A60-4DE1-97F8-2E81D4CCE813}"/>
          </ac:spMkLst>
        </pc:spChg>
        <pc:spChg chg="add del">
          <ac:chgData name="MANTINI FRANCESCA" userId="2fe4e5fa-b93b-4b40-8f9f-b5eecb2d7b8c" providerId="ADAL" clId="{F0FEAA0F-1A95-4C09-A371-7946495EEDE2}" dt="2024-07-18T21:40:19.355" v="2174" actId="26606"/>
          <ac:spMkLst>
            <pc:docMk/>
            <pc:sldMk cId="558278490" sldId="265"/>
            <ac:spMk id="53" creationId="{7CADF06E-666D-4233-B4C0-CB050DED99FF}"/>
          </ac:spMkLst>
        </pc:spChg>
        <pc:grpChg chg="add">
          <ac:chgData name="MANTINI FRANCESCA" userId="2fe4e5fa-b93b-4b40-8f9f-b5eecb2d7b8c" providerId="ADAL" clId="{F0FEAA0F-1A95-4C09-A371-7946495EEDE2}" dt="2024-07-18T22:12:53.337" v="2263" actId="26606"/>
          <ac:grpSpMkLst>
            <pc:docMk/>
            <pc:sldMk cId="558278490" sldId="265"/>
            <ac:grpSpMk id="100" creationId="{4522F6F2-D276-4B44-927D-595B62E8F527}"/>
          </ac:grpSpMkLst>
        </pc:grpChg>
        <pc:grpChg chg="add">
          <ac:chgData name="MANTINI FRANCESCA" userId="2fe4e5fa-b93b-4b40-8f9f-b5eecb2d7b8c" providerId="ADAL" clId="{F0FEAA0F-1A95-4C09-A371-7946495EEDE2}" dt="2024-07-18T22:12:53.337" v="2263" actId="26606"/>
          <ac:grpSpMkLst>
            <pc:docMk/>
            <pc:sldMk cId="558278490" sldId="265"/>
            <ac:grpSpMk id="104" creationId="{9A210947-19DD-4D82-9001-EB4FD3CA889B}"/>
          </ac:grpSpMkLst>
        </pc:grpChg>
        <pc:picChg chg="add del">
          <ac:chgData name="MANTINI FRANCESCA" userId="2fe4e5fa-b93b-4b40-8f9f-b5eecb2d7b8c" providerId="ADAL" clId="{F0FEAA0F-1A95-4C09-A371-7946495EEDE2}" dt="2024-07-18T21:38:02.995" v="2129" actId="22"/>
          <ac:picMkLst>
            <pc:docMk/>
            <pc:sldMk cId="558278490" sldId="265"/>
            <ac:picMk id="4" creationId="{0DAA3DEB-DDEA-F58B-34CF-0B712AFB6860}"/>
          </ac:picMkLst>
        </pc:picChg>
        <pc:picChg chg="add mod">
          <ac:chgData name="MANTINI FRANCESCA" userId="2fe4e5fa-b93b-4b40-8f9f-b5eecb2d7b8c" providerId="ADAL" clId="{F0FEAA0F-1A95-4C09-A371-7946495EEDE2}" dt="2024-07-22T15:41:23.762" v="6452" actId="12789"/>
          <ac:picMkLst>
            <pc:docMk/>
            <pc:sldMk cId="558278490" sldId="265"/>
            <ac:picMk id="4" creationId="{5523A42E-3F64-8384-DB84-A3B94898D4D6}"/>
          </ac:picMkLst>
        </pc:picChg>
        <pc:picChg chg="del mod">
          <ac:chgData name="MANTINI FRANCESCA" userId="2fe4e5fa-b93b-4b40-8f9f-b5eecb2d7b8c" providerId="ADAL" clId="{F0FEAA0F-1A95-4C09-A371-7946495EEDE2}" dt="2024-07-18T21:39:50.785" v="2146" actId="478"/>
          <ac:picMkLst>
            <pc:docMk/>
            <pc:sldMk cId="558278490" sldId="265"/>
            <ac:picMk id="5" creationId="{D6BB53A4-D1B8-7897-E50D-F2E49E0293C9}"/>
          </ac:picMkLst>
        </pc:picChg>
        <pc:picChg chg="add del">
          <ac:chgData name="MANTINI FRANCESCA" userId="2fe4e5fa-b93b-4b40-8f9f-b5eecb2d7b8c" providerId="ADAL" clId="{F0FEAA0F-1A95-4C09-A371-7946495EEDE2}" dt="2024-07-18T21:38:10.869" v="2131" actId="478"/>
          <ac:picMkLst>
            <pc:docMk/>
            <pc:sldMk cId="558278490" sldId="265"/>
            <ac:picMk id="7" creationId="{2856DF1C-C69A-DD46-43E5-E46B1EB5863F}"/>
          </ac:picMkLst>
        </pc:picChg>
        <pc:picChg chg="add del">
          <ac:chgData name="MANTINI FRANCESCA" userId="2fe4e5fa-b93b-4b40-8f9f-b5eecb2d7b8c" providerId="ADAL" clId="{F0FEAA0F-1A95-4C09-A371-7946495EEDE2}" dt="2024-07-18T21:38:39.294" v="2133" actId="22"/>
          <ac:picMkLst>
            <pc:docMk/>
            <pc:sldMk cId="558278490" sldId="265"/>
            <ac:picMk id="9" creationId="{E1BA1F43-FB98-1E49-B7A1-1C830442521E}"/>
          </ac:picMkLst>
        </pc:picChg>
        <pc:picChg chg="add del">
          <ac:chgData name="MANTINI FRANCESCA" userId="2fe4e5fa-b93b-4b40-8f9f-b5eecb2d7b8c" providerId="ADAL" clId="{F0FEAA0F-1A95-4C09-A371-7946495EEDE2}" dt="2024-07-18T21:38:53.864" v="2135" actId="22"/>
          <ac:picMkLst>
            <pc:docMk/>
            <pc:sldMk cId="558278490" sldId="265"/>
            <ac:picMk id="11" creationId="{1BF0BD86-EF96-FBEF-0A57-2FBB23414698}"/>
          </ac:picMkLst>
        </pc:picChg>
        <pc:picChg chg="add del mod">
          <ac:chgData name="MANTINI FRANCESCA" userId="2fe4e5fa-b93b-4b40-8f9f-b5eecb2d7b8c" providerId="ADAL" clId="{F0FEAA0F-1A95-4C09-A371-7946495EEDE2}" dt="2024-07-18T21:39:31.185" v="2139" actId="21"/>
          <ac:picMkLst>
            <pc:docMk/>
            <pc:sldMk cId="558278490" sldId="265"/>
            <ac:picMk id="13" creationId="{659DF797-4AF2-BAC6-63D2-59C8713884EF}"/>
          </ac:picMkLst>
        </pc:picChg>
        <pc:picChg chg="add">
          <ac:chgData name="MANTINI FRANCESCA" userId="2fe4e5fa-b93b-4b40-8f9f-b5eecb2d7b8c" providerId="ADAL" clId="{F0FEAA0F-1A95-4C09-A371-7946495EEDE2}" dt="2024-07-18T21:39:37.267" v="2141"/>
          <ac:picMkLst>
            <pc:docMk/>
            <pc:sldMk cId="558278490" sldId="265"/>
            <ac:picMk id="14" creationId="{82A870CC-1ECD-D48F-0505-C3414E8E9C65}"/>
          </ac:picMkLst>
        </pc:picChg>
        <pc:picChg chg="add del mod">
          <ac:chgData name="MANTINI FRANCESCA" userId="2fe4e5fa-b93b-4b40-8f9f-b5eecb2d7b8c" providerId="ADAL" clId="{F0FEAA0F-1A95-4C09-A371-7946495EEDE2}" dt="2024-07-18T22:12:36.971" v="2259" actId="478"/>
          <ac:picMkLst>
            <pc:docMk/>
            <pc:sldMk cId="558278490" sldId="265"/>
            <ac:picMk id="15" creationId="{659DF797-4AF2-BAC6-63D2-59C8713884EF}"/>
          </ac:picMkLst>
        </pc:picChg>
        <pc:picChg chg="add del mod ord">
          <ac:chgData name="MANTINI FRANCESCA" userId="2fe4e5fa-b93b-4b40-8f9f-b5eecb2d7b8c" providerId="ADAL" clId="{F0FEAA0F-1A95-4C09-A371-7946495EEDE2}" dt="2024-07-22T15:40:39.287" v="6380" actId="478"/>
          <ac:picMkLst>
            <pc:docMk/>
            <pc:sldMk cId="558278490" sldId="265"/>
            <ac:picMk id="17" creationId="{948D7AC5-775E-A90C-25A2-0852ED83AAE9}"/>
          </ac:picMkLst>
        </pc:picChg>
      </pc:sldChg>
      <pc:sldChg chg="addSp delSp modSp del mod ord">
        <pc:chgData name="MANTINI FRANCESCA" userId="2fe4e5fa-b93b-4b40-8f9f-b5eecb2d7b8c" providerId="ADAL" clId="{F0FEAA0F-1A95-4C09-A371-7946495EEDE2}" dt="2024-07-21T22:09:58.871" v="5061" actId="47"/>
        <pc:sldMkLst>
          <pc:docMk/>
          <pc:sldMk cId="2417501254" sldId="266"/>
        </pc:sldMkLst>
        <pc:spChg chg="mod">
          <ac:chgData name="MANTINI FRANCESCA" userId="2fe4e5fa-b93b-4b40-8f9f-b5eecb2d7b8c" providerId="ADAL" clId="{F0FEAA0F-1A95-4C09-A371-7946495EEDE2}" dt="2024-07-18T18:45:53.982" v="1874" actId="1076"/>
          <ac:spMkLst>
            <pc:docMk/>
            <pc:sldMk cId="2417501254" sldId="266"/>
            <ac:spMk id="2" creationId="{25708E78-D57F-E5A4-4D2F-1134D4346EE7}"/>
          </ac:spMkLst>
        </pc:spChg>
        <pc:spChg chg="add mod">
          <ac:chgData name="MANTINI FRANCESCA" userId="2fe4e5fa-b93b-4b40-8f9f-b5eecb2d7b8c" providerId="ADAL" clId="{F0FEAA0F-1A95-4C09-A371-7946495EEDE2}" dt="2024-07-21T22:02:20.989" v="4986" actId="27636"/>
          <ac:spMkLst>
            <pc:docMk/>
            <pc:sldMk cId="2417501254" sldId="266"/>
            <ac:spMk id="5" creationId="{ED69F0AD-484E-E4E9-CD7B-FD65107A9EFA}"/>
          </ac:spMkLst>
        </pc:spChg>
        <pc:spChg chg="del mod">
          <ac:chgData name="MANTINI FRANCESCA" userId="2fe4e5fa-b93b-4b40-8f9f-b5eecb2d7b8c" providerId="ADAL" clId="{F0FEAA0F-1A95-4C09-A371-7946495EEDE2}" dt="2024-07-18T20:32:41.707" v="2009" actId="478"/>
          <ac:spMkLst>
            <pc:docMk/>
            <pc:sldMk cId="2417501254" sldId="266"/>
            <ac:spMk id="7" creationId="{B172ADD6-F57F-9BBB-D647-95BED9E2FA91}"/>
          </ac:spMkLst>
        </pc:spChg>
        <pc:spChg chg="del mod">
          <ac:chgData name="MANTINI FRANCESCA" userId="2fe4e5fa-b93b-4b40-8f9f-b5eecb2d7b8c" providerId="ADAL" clId="{F0FEAA0F-1A95-4C09-A371-7946495EEDE2}" dt="2024-07-18T20:32:41.707" v="2009" actId="478"/>
          <ac:spMkLst>
            <pc:docMk/>
            <pc:sldMk cId="2417501254" sldId="266"/>
            <ac:spMk id="8" creationId="{B8586CB7-313F-4CC4-5F62-82E97EB98A14}"/>
          </ac:spMkLst>
        </pc:spChg>
        <pc:spChg chg="del mod">
          <ac:chgData name="MANTINI FRANCESCA" userId="2fe4e5fa-b93b-4b40-8f9f-b5eecb2d7b8c" providerId="ADAL" clId="{F0FEAA0F-1A95-4C09-A371-7946495EEDE2}" dt="2024-07-18T20:32:41.707" v="2009" actId="478"/>
          <ac:spMkLst>
            <pc:docMk/>
            <pc:sldMk cId="2417501254" sldId="266"/>
            <ac:spMk id="9" creationId="{CC25487A-5470-87B4-6109-109724E1E0A2}"/>
          </ac:spMkLst>
        </pc:spChg>
        <pc:spChg chg="del">
          <ac:chgData name="MANTINI FRANCESCA" userId="2fe4e5fa-b93b-4b40-8f9f-b5eecb2d7b8c" providerId="ADAL" clId="{F0FEAA0F-1A95-4C09-A371-7946495EEDE2}" dt="2024-07-18T18:47:31.289" v="1918" actId="478"/>
          <ac:spMkLst>
            <pc:docMk/>
            <pc:sldMk cId="2417501254" sldId="266"/>
            <ac:spMk id="10" creationId="{ACA876AD-C956-D6DD-061C-663C9900CE2C}"/>
          </ac:spMkLst>
        </pc:spChg>
        <pc:spChg chg="del">
          <ac:chgData name="MANTINI FRANCESCA" userId="2fe4e5fa-b93b-4b40-8f9f-b5eecb2d7b8c" providerId="ADAL" clId="{F0FEAA0F-1A95-4C09-A371-7946495EEDE2}" dt="2024-07-18T18:47:32.641" v="1919" actId="478"/>
          <ac:spMkLst>
            <pc:docMk/>
            <pc:sldMk cId="2417501254" sldId="266"/>
            <ac:spMk id="11" creationId="{3AB0AB5D-815B-29ED-FF4B-9169856C47A2}"/>
          </ac:spMkLst>
        </pc:spChg>
        <pc:spChg chg="add del mod">
          <ac:chgData name="MANTINI FRANCESCA" userId="2fe4e5fa-b93b-4b40-8f9f-b5eecb2d7b8c" providerId="ADAL" clId="{F0FEAA0F-1A95-4C09-A371-7946495EEDE2}" dt="2024-07-18T20:32:44.937" v="2010" actId="478"/>
          <ac:spMkLst>
            <pc:docMk/>
            <pc:sldMk cId="2417501254" sldId="266"/>
            <ac:spMk id="12" creationId="{65F07106-AD12-B05B-6226-762C364DF97B}"/>
          </ac:spMkLst>
        </pc:spChg>
        <pc:picChg chg="add mod">
          <ac:chgData name="MANTINI FRANCESCA" userId="2fe4e5fa-b93b-4b40-8f9f-b5eecb2d7b8c" providerId="ADAL" clId="{F0FEAA0F-1A95-4C09-A371-7946495EEDE2}" dt="2024-07-18T18:43:02.826" v="1792" actId="1076"/>
          <ac:picMkLst>
            <pc:docMk/>
            <pc:sldMk cId="2417501254" sldId="266"/>
            <ac:picMk id="3" creationId="{C2E01EFD-0DC1-2D01-3F65-D48FE2F1160E}"/>
          </ac:picMkLst>
        </pc:picChg>
      </pc:sldChg>
      <pc:sldChg chg="addSp delSp modSp mod ord setBg addAnim delAnim">
        <pc:chgData name="MANTINI FRANCESCA" userId="2fe4e5fa-b93b-4b40-8f9f-b5eecb2d7b8c" providerId="ADAL" clId="{F0FEAA0F-1A95-4C09-A371-7946495EEDE2}" dt="2024-07-18T18:22:42.178" v="1394" actId="14100"/>
        <pc:sldMkLst>
          <pc:docMk/>
          <pc:sldMk cId="3219163938" sldId="268"/>
        </pc:sldMkLst>
        <pc:spChg chg="del mod">
          <ac:chgData name="MANTINI FRANCESCA" userId="2fe4e5fa-b93b-4b40-8f9f-b5eecb2d7b8c" providerId="ADAL" clId="{F0FEAA0F-1A95-4C09-A371-7946495EEDE2}" dt="2024-07-18T16:31:26.980" v="384" actId="478"/>
          <ac:spMkLst>
            <pc:docMk/>
            <pc:sldMk cId="3219163938" sldId="268"/>
            <ac:spMk id="2" creationId="{E6511F20-4EE4-2D55-0985-4847D8F94EA5}"/>
          </ac:spMkLst>
        </pc:spChg>
        <pc:spChg chg="add del mod">
          <ac:chgData name="MANTINI FRANCESCA" userId="2fe4e5fa-b93b-4b40-8f9f-b5eecb2d7b8c" providerId="ADAL" clId="{F0FEAA0F-1A95-4C09-A371-7946495EEDE2}" dt="2024-07-18T16:31:36.435" v="386" actId="478"/>
          <ac:spMkLst>
            <pc:docMk/>
            <pc:sldMk cId="3219163938" sldId="268"/>
            <ac:spMk id="4" creationId="{512DAD73-E1E4-CEF3-1430-3329FC2D5CCD}"/>
          </ac:spMkLst>
        </pc:spChg>
        <pc:spChg chg="del mod">
          <ac:chgData name="MANTINI FRANCESCA" userId="2fe4e5fa-b93b-4b40-8f9f-b5eecb2d7b8c" providerId="ADAL" clId="{F0FEAA0F-1A95-4C09-A371-7946495EEDE2}" dt="2024-07-18T16:31:26.980" v="384" actId="478"/>
          <ac:spMkLst>
            <pc:docMk/>
            <pc:sldMk cId="3219163938" sldId="268"/>
            <ac:spMk id="6" creationId="{5ABF22FA-8A48-B9E5-1B18-BED5D7D05D75}"/>
          </ac:spMkLst>
        </pc:spChg>
        <pc:spChg chg="del mod">
          <ac:chgData name="MANTINI FRANCESCA" userId="2fe4e5fa-b93b-4b40-8f9f-b5eecb2d7b8c" providerId="ADAL" clId="{F0FEAA0F-1A95-4C09-A371-7946495EEDE2}" dt="2024-07-18T16:31:46.437" v="390" actId="478"/>
          <ac:spMkLst>
            <pc:docMk/>
            <pc:sldMk cId="3219163938" sldId="268"/>
            <ac:spMk id="7" creationId="{52ED0FD2-0250-B10A-8C3F-F047AF6AA8C0}"/>
          </ac:spMkLst>
        </pc:spChg>
        <pc:spChg chg="del mod">
          <ac:chgData name="MANTINI FRANCESCA" userId="2fe4e5fa-b93b-4b40-8f9f-b5eecb2d7b8c" providerId="ADAL" clId="{F0FEAA0F-1A95-4C09-A371-7946495EEDE2}" dt="2024-07-18T16:31:26.980" v="384" actId="478"/>
          <ac:spMkLst>
            <pc:docMk/>
            <pc:sldMk cId="3219163938" sldId="268"/>
            <ac:spMk id="8" creationId="{A38C5BE0-C985-4B7A-8510-D5500E3E595D}"/>
          </ac:spMkLst>
        </pc:spChg>
        <pc:spChg chg="del mod">
          <ac:chgData name="MANTINI FRANCESCA" userId="2fe4e5fa-b93b-4b40-8f9f-b5eecb2d7b8c" providerId="ADAL" clId="{F0FEAA0F-1A95-4C09-A371-7946495EEDE2}" dt="2024-07-18T16:31:26.980" v="384" actId="478"/>
          <ac:spMkLst>
            <pc:docMk/>
            <pc:sldMk cId="3219163938" sldId="268"/>
            <ac:spMk id="9" creationId="{8D7C62D7-5217-2D66-0EB2-8265C82234DF}"/>
          </ac:spMkLst>
        </pc:spChg>
        <pc:spChg chg="del mod">
          <ac:chgData name="MANTINI FRANCESCA" userId="2fe4e5fa-b93b-4b40-8f9f-b5eecb2d7b8c" providerId="ADAL" clId="{F0FEAA0F-1A95-4C09-A371-7946495EEDE2}" dt="2024-07-18T16:31:43.233" v="389" actId="478"/>
          <ac:spMkLst>
            <pc:docMk/>
            <pc:sldMk cId="3219163938" sldId="268"/>
            <ac:spMk id="10" creationId="{5323CCBD-69E7-DBA8-4D33-AE4DD3BE6864}"/>
          </ac:spMkLst>
        </pc:spChg>
        <pc:spChg chg="del mod">
          <ac:chgData name="MANTINI FRANCESCA" userId="2fe4e5fa-b93b-4b40-8f9f-b5eecb2d7b8c" providerId="ADAL" clId="{F0FEAA0F-1A95-4C09-A371-7946495EEDE2}" dt="2024-07-18T16:31:26.980" v="384" actId="478"/>
          <ac:spMkLst>
            <pc:docMk/>
            <pc:sldMk cId="3219163938" sldId="268"/>
            <ac:spMk id="11" creationId="{B7791B10-4A6B-E42C-FC85-B1F0ADAD4C18}"/>
          </ac:spMkLst>
        </pc:spChg>
        <pc:spChg chg="del mod">
          <ac:chgData name="MANTINI FRANCESCA" userId="2fe4e5fa-b93b-4b40-8f9f-b5eecb2d7b8c" providerId="ADAL" clId="{F0FEAA0F-1A95-4C09-A371-7946495EEDE2}" dt="2024-07-18T16:31:26.980" v="384" actId="478"/>
          <ac:spMkLst>
            <pc:docMk/>
            <pc:sldMk cId="3219163938" sldId="268"/>
            <ac:spMk id="13" creationId="{C274327E-6271-3470-C7F1-82B66F35797B}"/>
          </ac:spMkLst>
        </pc:spChg>
        <pc:spChg chg="add del mod">
          <ac:chgData name="MANTINI FRANCESCA" userId="2fe4e5fa-b93b-4b40-8f9f-b5eecb2d7b8c" providerId="ADAL" clId="{F0FEAA0F-1A95-4C09-A371-7946495EEDE2}" dt="2024-07-18T16:31:34.484" v="385" actId="478"/>
          <ac:spMkLst>
            <pc:docMk/>
            <pc:sldMk cId="3219163938" sldId="268"/>
            <ac:spMk id="14" creationId="{829724A0-591D-B1EF-719A-3CB1164F9BB8}"/>
          </ac:spMkLst>
        </pc:spChg>
        <pc:spChg chg="del mod">
          <ac:chgData name="MANTINI FRANCESCA" userId="2fe4e5fa-b93b-4b40-8f9f-b5eecb2d7b8c" providerId="ADAL" clId="{F0FEAA0F-1A95-4C09-A371-7946495EEDE2}" dt="2024-07-18T16:31:26.980" v="384" actId="478"/>
          <ac:spMkLst>
            <pc:docMk/>
            <pc:sldMk cId="3219163938" sldId="268"/>
            <ac:spMk id="15" creationId="{6286ACFD-A188-9926-4168-0F7D1E38EA82}"/>
          </ac:spMkLst>
        </pc:spChg>
        <pc:spChg chg="del mod">
          <ac:chgData name="MANTINI FRANCESCA" userId="2fe4e5fa-b93b-4b40-8f9f-b5eecb2d7b8c" providerId="ADAL" clId="{F0FEAA0F-1A95-4C09-A371-7946495EEDE2}" dt="2024-07-18T16:31:42.039" v="388" actId="478"/>
          <ac:spMkLst>
            <pc:docMk/>
            <pc:sldMk cId="3219163938" sldId="268"/>
            <ac:spMk id="16" creationId="{E34B52F7-CDE6-BDA0-4AFF-5F44479DDFF4}"/>
          </ac:spMkLst>
        </pc:spChg>
        <pc:spChg chg="add mod">
          <ac:chgData name="MANTINI FRANCESCA" userId="2fe4e5fa-b93b-4b40-8f9f-b5eecb2d7b8c" providerId="ADAL" clId="{F0FEAA0F-1A95-4C09-A371-7946495EEDE2}" dt="2024-07-18T16:32:18.145" v="391"/>
          <ac:spMkLst>
            <pc:docMk/>
            <pc:sldMk cId="3219163938" sldId="268"/>
            <ac:spMk id="17" creationId="{531F8675-61CD-C5D3-0156-CB8F0DECC0F5}"/>
          </ac:spMkLst>
        </pc:spChg>
        <pc:spChg chg="add mod">
          <ac:chgData name="MANTINI FRANCESCA" userId="2fe4e5fa-b93b-4b40-8f9f-b5eecb2d7b8c" providerId="ADAL" clId="{F0FEAA0F-1A95-4C09-A371-7946495EEDE2}" dt="2024-07-18T18:22:31.118" v="1392" actId="207"/>
          <ac:spMkLst>
            <pc:docMk/>
            <pc:sldMk cId="3219163938" sldId="268"/>
            <ac:spMk id="19" creationId="{FB8B5B01-7945-4244-B4DD-A2EEF9C2AEB2}"/>
          </ac:spMkLst>
        </pc:spChg>
        <pc:spChg chg="add">
          <ac:chgData name="MANTINI FRANCESCA" userId="2fe4e5fa-b93b-4b40-8f9f-b5eecb2d7b8c" providerId="ADAL" clId="{F0FEAA0F-1A95-4C09-A371-7946495EEDE2}" dt="2024-07-18T18:18:21.631" v="1354"/>
          <ac:spMkLst>
            <pc:docMk/>
            <pc:sldMk cId="3219163938" sldId="268"/>
            <ac:spMk id="22" creationId="{17E370F2-05E9-FBF5-F4F4-F44E163F0BE6}"/>
          </ac:spMkLst>
        </pc:spChg>
        <pc:grpChg chg="add del">
          <ac:chgData name="MANTINI FRANCESCA" userId="2fe4e5fa-b93b-4b40-8f9f-b5eecb2d7b8c" providerId="ADAL" clId="{F0FEAA0F-1A95-4C09-A371-7946495EEDE2}" dt="2024-07-18T18:19:54.969" v="1369" actId="26606"/>
          <ac:grpSpMkLst>
            <pc:docMk/>
            <pc:sldMk cId="3219163938" sldId="268"/>
            <ac:grpSpMk id="26" creationId="{F21A37DB-EDD2-4025-A254-7FE5E4C7AE2B}"/>
          </ac:grpSpMkLst>
        </pc:grpChg>
        <pc:grpChg chg="add del">
          <ac:chgData name="MANTINI FRANCESCA" userId="2fe4e5fa-b93b-4b40-8f9f-b5eecb2d7b8c" providerId="ADAL" clId="{F0FEAA0F-1A95-4C09-A371-7946495EEDE2}" dt="2024-07-18T18:19:45.744" v="1366" actId="26606"/>
          <ac:grpSpMkLst>
            <pc:docMk/>
            <pc:sldMk cId="3219163938" sldId="268"/>
            <ac:grpSpMk id="30" creationId="{F21A37DB-EDD2-4025-A254-7FE5E4C7AE2B}"/>
          </ac:grpSpMkLst>
        </pc:grpChg>
        <pc:grpChg chg="add del">
          <ac:chgData name="MANTINI FRANCESCA" userId="2fe4e5fa-b93b-4b40-8f9f-b5eecb2d7b8c" providerId="ADAL" clId="{F0FEAA0F-1A95-4C09-A371-7946495EEDE2}" dt="2024-07-18T18:19:45.744" v="1366" actId="26606"/>
          <ac:grpSpMkLst>
            <pc:docMk/>
            <pc:sldMk cId="3219163938" sldId="268"/>
            <ac:grpSpMk id="86" creationId="{68961809-266D-4B4D-BE74-84C1B3CD6F28}"/>
          </ac:grpSpMkLst>
        </pc:grpChg>
        <pc:grpChg chg="add del">
          <ac:chgData name="MANTINI FRANCESCA" userId="2fe4e5fa-b93b-4b40-8f9f-b5eecb2d7b8c" providerId="ADAL" clId="{F0FEAA0F-1A95-4C09-A371-7946495EEDE2}" dt="2024-07-18T18:19:45.744" v="1366" actId="26606"/>
          <ac:grpSpMkLst>
            <pc:docMk/>
            <pc:sldMk cId="3219163938" sldId="268"/>
            <ac:grpSpMk id="90" creationId="{B2086F72-9495-4DC4-839B-72567BA8D619}"/>
          </ac:grpSpMkLst>
        </pc:grpChg>
        <pc:grpChg chg="add del">
          <ac:chgData name="MANTINI FRANCESCA" userId="2fe4e5fa-b93b-4b40-8f9f-b5eecb2d7b8c" providerId="ADAL" clId="{F0FEAA0F-1A95-4C09-A371-7946495EEDE2}" dt="2024-07-18T18:19:54.969" v="1369" actId="26606"/>
          <ac:grpSpMkLst>
            <pc:docMk/>
            <pc:sldMk cId="3219163938" sldId="268"/>
            <ac:grpSpMk id="163" creationId="{68961809-266D-4B4D-BE74-84C1B3CD6F28}"/>
          </ac:grpSpMkLst>
        </pc:grpChg>
        <pc:grpChg chg="add del">
          <ac:chgData name="MANTINI FRANCESCA" userId="2fe4e5fa-b93b-4b40-8f9f-b5eecb2d7b8c" providerId="ADAL" clId="{F0FEAA0F-1A95-4C09-A371-7946495EEDE2}" dt="2024-07-18T18:19:54.969" v="1369" actId="26606"/>
          <ac:grpSpMkLst>
            <pc:docMk/>
            <pc:sldMk cId="3219163938" sldId="268"/>
            <ac:grpSpMk id="165" creationId="{B2086F72-9495-4DC4-839B-72567BA8D619}"/>
          </ac:grpSpMkLst>
        </pc:grpChg>
        <pc:picChg chg="del">
          <ac:chgData name="MANTINI FRANCESCA" userId="2fe4e5fa-b93b-4b40-8f9f-b5eecb2d7b8c" providerId="ADAL" clId="{F0FEAA0F-1A95-4C09-A371-7946495EEDE2}" dt="2024-07-18T16:34:11.814" v="401" actId="21"/>
          <ac:picMkLst>
            <pc:docMk/>
            <pc:sldMk cId="3219163938" sldId="268"/>
            <ac:picMk id="5" creationId="{4E6196D2-4D02-DBAD-06FB-0A20566DDC57}"/>
          </ac:picMkLst>
        </pc:picChg>
        <pc:picChg chg="add mod">
          <ac:chgData name="MANTINI FRANCESCA" userId="2fe4e5fa-b93b-4b40-8f9f-b5eecb2d7b8c" providerId="ADAL" clId="{F0FEAA0F-1A95-4C09-A371-7946495EEDE2}" dt="2024-07-18T16:32:18.145" v="391"/>
          <ac:picMkLst>
            <pc:docMk/>
            <pc:sldMk cId="3219163938" sldId="268"/>
            <ac:picMk id="18" creationId="{F2874026-95BE-567F-6CCF-1776BFB5B533}"/>
          </ac:picMkLst>
        </pc:picChg>
        <pc:picChg chg="add mod">
          <ac:chgData name="MANTINI FRANCESCA" userId="2fe4e5fa-b93b-4b40-8f9f-b5eecb2d7b8c" providerId="ADAL" clId="{F0FEAA0F-1A95-4C09-A371-7946495EEDE2}" dt="2024-07-18T18:22:42.178" v="1394" actId="14100"/>
          <ac:picMkLst>
            <pc:docMk/>
            <pc:sldMk cId="3219163938" sldId="268"/>
            <ac:picMk id="20" creationId="{3269F719-66ED-27FD-7AAA-39EC455F8F2E}"/>
          </ac:picMkLst>
        </pc:picChg>
        <pc:picChg chg="add del mod ord modCrop">
          <ac:chgData name="MANTINI FRANCESCA" userId="2fe4e5fa-b93b-4b40-8f9f-b5eecb2d7b8c" providerId="ADAL" clId="{F0FEAA0F-1A95-4C09-A371-7946495EEDE2}" dt="2024-07-18T17:53:41.985" v="1048" actId="478"/>
          <ac:picMkLst>
            <pc:docMk/>
            <pc:sldMk cId="3219163938" sldId="268"/>
            <ac:picMk id="21" creationId="{4E6196D2-4D02-DBAD-06FB-0A20566DDC57}"/>
          </ac:picMkLst>
        </pc:picChg>
        <pc:picChg chg="add mod ord">
          <ac:chgData name="MANTINI FRANCESCA" userId="2fe4e5fa-b93b-4b40-8f9f-b5eecb2d7b8c" providerId="ADAL" clId="{F0FEAA0F-1A95-4C09-A371-7946495EEDE2}" dt="2024-07-18T18:21:57.097" v="1390" actId="14100"/>
          <ac:picMkLst>
            <pc:docMk/>
            <pc:sldMk cId="3219163938" sldId="268"/>
            <ac:picMk id="23" creationId="{F881DEB6-041F-5790-E393-8F1273B74AD1}"/>
          </ac:picMkLst>
        </pc:picChg>
        <pc:picChg chg="add del">
          <ac:chgData name="MANTINI FRANCESCA" userId="2fe4e5fa-b93b-4b40-8f9f-b5eecb2d7b8c" providerId="ADAL" clId="{F0FEAA0F-1A95-4C09-A371-7946495EEDE2}" dt="2024-07-18T18:19:54.969" v="1369" actId="26606"/>
          <ac:picMkLst>
            <pc:docMk/>
            <pc:sldMk cId="3219163938" sldId="268"/>
            <ac:picMk id="25" creationId="{38BFA449-4933-478B-B27D-ACCC557FF970}"/>
          </ac:picMkLst>
        </pc:picChg>
        <pc:picChg chg="add del">
          <ac:chgData name="MANTINI FRANCESCA" userId="2fe4e5fa-b93b-4b40-8f9f-b5eecb2d7b8c" providerId="ADAL" clId="{F0FEAA0F-1A95-4C09-A371-7946495EEDE2}" dt="2024-07-18T18:19:45.744" v="1366" actId="26606"/>
          <ac:picMkLst>
            <pc:docMk/>
            <pc:sldMk cId="3219163938" sldId="268"/>
            <ac:picMk id="28" creationId="{38BFA449-4933-478B-B27D-ACCC557FF970}"/>
          </ac:picMkLst>
        </pc:picChg>
      </pc:sldChg>
      <pc:sldChg chg="addSp delSp modSp new mod">
        <pc:chgData name="MANTINI FRANCESCA" userId="2fe4e5fa-b93b-4b40-8f9f-b5eecb2d7b8c" providerId="ADAL" clId="{F0FEAA0F-1A95-4C09-A371-7946495EEDE2}" dt="2024-07-22T13:17:44.258" v="6134" actId="1036"/>
        <pc:sldMkLst>
          <pc:docMk/>
          <pc:sldMk cId="4180945081" sldId="269"/>
        </pc:sldMkLst>
        <pc:spChg chg="mod">
          <ac:chgData name="MANTINI FRANCESCA" userId="2fe4e5fa-b93b-4b40-8f9f-b5eecb2d7b8c" providerId="ADAL" clId="{F0FEAA0F-1A95-4C09-A371-7946495EEDE2}" dt="2024-07-21T21:30:22.201" v="4788" actId="27636"/>
          <ac:spMkLst>
            <pc:docMk/>
            <pc:sldMk cId="4180945081" sldId="269"/>
            <ac:spMk id="2" creationId="{FD0D3A0F-5270-C2FA-1B0E-1782A90011D8}"/>
          </ac:spMkLst>
        </pc:spChg>
        <pc:spChg chg="del">
          <ac:chgData name="MANTINI FRANCESCA" userId="2fe4e5fa-b93b-4b40-8f9f-b5eecb2d7b8c" providerId="ADAL" clId="{F0FEAA0F-1A95-4C09-A371-7946495EEDE2}" dt="2024-07-18T12:50:38.782" v="38"/>
          <ac:spMkLst>
            <pc:docMk/>
            <pc:sldMk cId="4180945081" sldId="269"/>
            <ac:spMk id="3" creationId="{0CB171FC-9AF5-C0F6-F1BF-8241F37DE3C9}"/>
          </ac:spMkLst>
        </pc:spChg>
        <pc:spChg chg="add mod">
          <ac:chgData name="MANTINI FRANCESCA" userId="2fe4e5fa-b93b-4b40-8f9f-b5eecb2d7b8c" providerId="ADAL" clId="{F0FEAA0F-1A95-4C09-A371-7946495EEDE2}" dt="2024-07-22T13:17:44.258" v="6134" actId="1036"/>
          <ac:spMkLst>
            <pc:docMk/>
            <pc:sldMk cId="4180945081" sldId="269"/>
            <ac:spMk id="4" creationId="{F36763C8-9707-7F4B-D89A-2C57B846C4CB}"/>
          </ac:spMkLst>
        </pc:spChg>
      </pc:sldChg>
      <pc:sldChg chg="addSp delSp modSp del mod ord">
        <pc:chgData name="MANTINI FRANCESCA" userId="2fe4e5fa-b93b-4b40-8f9f-b5eecb2d7b8c" providerId="ADAL" clId="{F0FEAA0F-1A95-4C09-A371-7946495EEDE2}" dt="2024-07-18T17:15:27.822" v="448" actId="47"/>
        <pc:sldMkLst>
          <pc:docMk/>
          <pc:sldMk cId="4193164721" sldId="270"/>
        </pc:sldMkLst>
        <pc:spChg chg="del mod">
          <ac:chgData name="MANTINI FRANCESCA" userId="2fe4e5fa-b93b-4b40-8f9f-b5eecb2d7b8c" providerId="ADAL" clId="{F0FEAA0F-1A95-4C09-A371-7946495EEDE2}" dt="2024-07-18T16:32:34.592" v="394" actId="21"/>
          <ac:spMkLst>
            <pc:docMk/>
            <pc:sldMk cId="4193164721" sldId="270"/>
            <ac:spMk id="3" creationId="{FB8B5B01-7945-4244-B4DD-A2EEF9C2AEB2}"/>
          </ac:spMkLst>
        </pc:spChg>
        <pc:spChg chg="del">
          <ac:chgData name="MANTINI FRANCESCA" userId="2fe4e5fa-b93b-4b40-8f9f-b5eecb2d7b8c" providerId="ADAL" clId="{F0FEAA0F-1A95-4C09-A371-7946495EEDE2}" dt="2024-07-18T16:27:40.342" v="357" actId="478"/>
          <ac:spMkLst>
            <pc:docMk/>
            <pc:sldMk cId="4193164721" sldId="270"/>
            <ac:spMk id="4" creationId="{4079F0DD-3643-4A49-9E7E-277ECC17DE46}"/>
          </ac:spMkLst>
        </pc:spChg>
        <pc:spChg chg="add mod">
          <ac:chgData name="MANTINI FRANCESCA" userId="2fe4e5fa-b93b-4b40-8f9f-b5eecb2d7b8c" providerId="ADAL" clId="{F0FEAA0F-1A95-4C09-A371-7946495EEDE2}" dt="2024-07-18T16:27:44.366" v="358" actId="478"/>
          <ac:spMkLst>
            <pc:docMk/>
            <pc:sldMk cId="4193164721" sldId="270"/>
            <ac:spMk id="5" creationId="{11D66385-CCB6-1E51-2427-D4E926B38FF5}"/>
          </ac:spMkLst>
        </pc:spChg>
        <pc:spChg chg="add mod">
          <ac:chgData name="MANTINI FRANCESCA" userId="2fe4e5fa-b93b-4b40-8f9f-b5eecb2d7b8c" providerId="ADAL" clId="{F0FEAA0F-1A95-4C09-A371-7946495EEDE2}" dt="2024-07-18T16:32:34.592" v="394" actId="21"/>
          <ac:spMkLst>
            <pc:docMk/>
            <pc:sldMk cId="4193164721" sldId="270"/>
            <ac:spMk id="10" creationId="{28A51D17-DDE9-598D-D962-DDF4C72F91C8}"/>
          </ac:spMkLst>
        </pc:spChg>
        <pc:picChg chg="del">
          <ac:chgData name="MANTINI FRANCESCA" userId="2fe4e5fa-b93b-4b40-8f9f-b5eecb2d7b8c" providerId="ADAL" clId="{F0FEAA0F-1A95-4C09-A371-7946495EEDE2}" dt="2024-07-18T16:27:44.366" v="358" actId="478"/>
          <ac:picMkLst>
            <pc:docMk/>
            <pc:sldMk cId="4193164721" sldId="270"/>
            <ac:picMk id="6" creationId="{CCEC819C-01EB-4EE7-A4CF-1DA9215DC3A3}"/>
          </ac:picMkLst>
        </pc:picChg>
        <pc:picChg chg="add del mod modCrop">
          <ac:chgData name="MANTINI FRANCESCA" userId="2fe4e5fa-b93b-4b40-8f9f-b5eecb2d7b8c" providerId="ADAL" clId="{F0FEAA0F-1A95-4C09-A371-7946495EEDE2}" dt="2024-07-18T16:32:34.592" v="394" actId="21"/>
          <ac:picMkLst>
            <pc:docMk/>
            <pc:sldMk cId="4193164721" sldId="270"/>
            <ac:picMk id="8" creationId="{3269F719-66ED-27FD-7AAA-39EC455F8F2E}"/>
          </ac:picMkLst>
        </pc:picChg>
      </pc:sldChg>
      <pc:sldChg chg="addSp delSp modSp new del mod setBg">
        <pc:chgData name="MANTINI FRANCESCA" userId="2fe4e5fa-b93b-4b40-8f9f-b5eecb2d7b8c" providerId="ADAL" clId="{F0FEAA0F-1A95-4C09-A371-7946495EEDE2}" dt="2024-07-18T20:32:48.974" v="2011" actId="47"/>
        <pc:sldMkLst>
          <pc:docMk/>
          <pc:sldMk cId="1777787795" sldId="271"/>
        </pc:sldMkLst>
        <pc:spChg chg="mod">
          <ac:chgData name="MANTINI FRANCESCA" userId="2fe4e5fa-b93b-4b40-8f9f-b5eecb2d7b8c" providerId="ADAL" clId="{F0FEAA0F-1A95-4C09-A371-7946495EEDE2}" dt="2024-07-18T18:45:45.045" v="1871" actId="21"/>
          <ac:spMkLst>
            <pc:docMk/>
            <pc:sldMk cId="1777787795" sldId="271"/>
            <ac:spMk id="2" creationId="{DD124E8A-32F2-017E-21FA-ADDFABCED563}"/>
          </ac:spMkLst>
        </pc:spChg>
        <pc:spChg chg="del">
          <ac:chgData name="MANTINI FRANCESCA" userId="2fe4e5fa-b93b-4b40-8f9f-b5eecb2d7b8c" providerId="ADAL" clId="{F0FEAA0F-1A95-4C09-A371-7946495EEDE2}" dt="2024-07-18T18:23:52.014" v="1398"/>
          <ac:spMkLst>
            <pc:docMk/>
            <pc:sldMk cId="1777787795" sldId="271"/>
            <ac:spMk id="3" creationId="{ECF36771-2AE3-5A1B-8E4A-BD7736F8156F}"/>
          </ac:spMkLst>
        </pc:spChg>
        <pc:spChg chg="add del">
          <ac:chgData name="MANTINI FRANCESCA" userId="2fe4e5fa-b93b-4b40-8f9f-b5eecb2d7b8c" providerId="ADAL" clId="{F0FEAA0F-1A95-4C09-A371-7946495EEDE2}" dt="2024-07-18T18:24:07.557" v="1403" actId="26606"/>
          <ac:spMkLst>
            <pc:docMk/>
            <pc:sldMk cId="1777787795" sldId="271"/>
            <ac:spMk id="8" creationId="{B7381FDB-F17F-E57D-11B6-D925A21C87DF}"/>
          </ac:spMkLst>
        </pc:spChg>
        <pc:spChg chg="add del">
          <ac:chgData name="MANTINI FRANCESCA" userId="2fe4e5fa-b93b-4b40-8f9f-b5eecb2d7b8c" providerId="ADAL" clId="{F0FEAA0F-1A95-4C09-A371-7946495EEDE2}" dt="2024-07-18T18:24:12.635" v="1405" actId="26606"/>
          <ac:spMkLst>
            <pc:docMk/>
            <pc:sldMk cId="1777787795" sldId="271"/>
            <ac:spMk id="10" creationId="{77093BB8-E9FD-3F90-7B60-E3394EAA4005}"/>
          </ac:spMkLst>
        </pc:spChg>
        <pc:spChg chg="add del">
          <ac:chgData name="MANTINI FRANCESCA" userId="2fe4e5fa-b93b-4b40-8f9f-b5eecb2d7b8c" providerId="ADAL" clId="{F0FEAA0F-1A95-4C09-A371-7946495EEDE2}" dt="2024-07-18T18:24:12.635" v="1405" actId="26606"/>
          <ac:spMkLst>
            <pc:docMk/>
            <pc:sldMk cId="1777787795" sldId="271"/>
            <ac:spMk id="11" creationId="{B17B89E9-0A60-4DE1-97F8-2E81D4CCE813}"/>
          </ac:spMkLst>
        </pc:spChg>
        <pc:spChg chg="add">
          <ac:chgData name="MANTINI FRANCESCA" userId="2fe4e5fa-b93b-4b40-8f9f-b5eecb2d7b8c" providerId="ADAL" clId="{F0FEAA0F-1A95-4C09-A371-7946495EEDE2}" dt="2024-07-18T18:24:12.668" v="1406" actId="26606"/>
          <ac:spMkLst>
            <pc:docMk/>
            <pc:sldMk cId="1777787795" sldId="271"/>
            <ac:spMk id="13" creationId="{7CADF06E-666D-4233-B4C0-CB050DED99FF}"/>
          </ac:spMkLst>
        </pc:spChg>
        <pc:spChg chg="add mod">
          <ac:chgData name="MANTINI FRANCESCA" userId="2fe4e5fa-b93b-4b40-8f9f-b5eecb2d7b8c" providerId="ADAL" clId="{F0FEAA0F-1A95-4C09-A371-7946495EEDE2}" dt="2024-07-18T18:47:28.010" v="1917" actId="21"/>
          <ac:spMkLst>
            <pc:docMk/>
            <pc:sldMk cId="1777787795" sldId="271"/>
            <ac:spMk id="14" creationId="{D9301832-4C50-A8D1-7730-AE16035E256E}"/>
          </ac:spMkLst>
        </pc:spChg>
        <pc:picChg chg="add mod">
          <ac:chgData name="MANTINI FRANCESCA" userId="2fe4e5fa-b93b-4b40-8f9f-b5eecb2d7b8c" providerId="ADAL" clId="{F0FEAA0F-1A95-4C09-A371-7946495EEDE2}" dt="2024-07-18T18:24:31.234" v="1422" actId="1038"/>
          <ac:picMkLst>
            <pc:docMk/>
            <pc:sldMk cId="1777787795" sldId="271"/>
            <ac:picMk id="4" creationId="{3B823BF2-925D-462D-8FD8-AAEBA3D5E4CD}"/>
          </ac:picMkLst>
        </pc:picChg>
      </pc:sldChg>
      <pc:sldChg chg="addSp delSp modSp add mod">
        <pc:chgData name="MANTINI FRANCESCA" userId="2fe4e5fa-b93b-4b40-8f9f-b5eecb2d7b8c" providerId="ADAL" clId="{F0FEAA0F-1A95-4C09-A371-7946495EEDE2}" dt="2024-07-18T18:21:26.478" v="1383" actId="170"/>
        <pc:sldMkLst>
          <pc:docMk/>
          <pc:sldMk cId="3231068612" sldId="272"/>
        </pc:sldMkLst>
        <pc:spChg chg="del">
          <ac:chgData name="MANTINI FRANCESCA" userId="2fe4e5fa-b93b-4b40-8f9f-b5eecb2d7b8c" providerId="ADAL" clId="{F0FEAA0F-1A95-4C09-A371-7946495EEDE2}" dt="2024-07-18T17:53:58.432" v="1049" actId="478"/>
          <ac:spMkLst>
            <pc:docMk/>
            <pc:sldMk cId="3231068612" sldId="272"/>
            <ac:spMk id="2" creationId="{E6511F20-4EE4-2D55-0985-4847D8F94EA5}"/>
          </ac:spMkLst>
        </pc:spChg>
        <pc:spChg chg="add mod">
          <ac:chgData name="MANTINI FRANCESCA" userId="2fe4e5fa-b93b-4b40-8f9f-b5eecb2d7b8c" providerId="ADAL" clId="{F0FEAA0F-1A95-4C09-A371-7946495EEDE2}" dt="2024-07-18T18:01:01.428" v="1353" actId="20577"/>
          <ac:spMkLst>
            <pc:docMk/>
            <pc:sldMk cId="3231068612" sldId="272"/>
            <ac:spMk id="4" creationId="{3F6A54C1-B2BF-B87A-6A6E-11E9F95178BF}"/>
          </ac:spMkLst>
        </pc:spChg>
        <pc:spChg chg="mod">
          <ac:chgData name="MANTINI FRANCESCA" userId="2fe4e5fa-b93b-4b40-8f9f-b5eecb2d7b8c" providerId="ADAL" clId="{F0FEAA0F-1A95-4C09-A371-7946495EEDE2}" dt="2024-07-18T18:00:48.483" v="1347" actId="1035"/>
          <ac:spMkLst>
            <pc:docMk/>
            <pc:sldMk cId="3231068612" sldId="272"/>
            <ac:spMk id="6" creationId="{5ABF22FA-8A48-B9E5-1B18-BED5D7D05D75}"/>
          </ac:spMkLst>
        </pc:spChg>
        <pc:spChg chg="mod">
          <ac:chgData name="MANTINI FRANCESCA" userId="2fe4e5fa-b93b-4b40-8f9f-b5eecb2d7b8c" providerId="ADAL" clId="{F0FEAA0F-1A95-4C09-A371-7946495EEDE2}" dt="2024-07-18T18:00:39.173" v="1343" actId="1036"/>
          <ac:spMkLst>
            <pc:docMk/>
            <pc:sldMk cId="3231068612" sldId="272"/>
            <ac:spMk id="7" creationId="{52ED0FD2-0250-B10A-8C3F-F047AF6AA8C0}"/>
          </ac:spMkLst>
        </pc:spChg>
        <pc:spChg chg="del mod">
          <ac:chgData name="MANTINI FRANCESCA" userId="2fe4e5fa-b93b-4b40-8f9f-b5eecb2d7b8c" providerId="ADAL" clId="{F0FEAA0F-1A95-4C09-A371-7946495EEDE2}" dt="2024-07-18T17:59:21.448" v="1269" actId="478"/>
          <ac:spMkLst>
            <pc:docMk/>
            <pc:sldMk cId="3231068612" sldId="272"/>
            <ac:spMk id="8" creationId="{A38C5BE0-C985-4B7A-8510-D5500E3E595D}"/>
          </ac:spMkLst>
        </pc:spChg>
        <pc:spChg chg="del mod">
          <ac:chgData name="MANTINI FRANCESCA" userId="2fe4e5fa-b93b-4b40-8f9f-b5eecb2d7b8c" providerId="ADAL" clId="{F0FEAA0F-1A95-4C09-A371-7946495EEDE2}" dt="2024-07-18T17:54:12.395" v="1052" actId="478"/>
          <ac:spMkLst>
            <pc:docMk/>
            <pc:sldMk cId="3231068612" sldId="272"/>
            <ac:spMk id="9" creationId="{8D7C62D7-5217-2D66-0EB2-8265C82234DF}"/>
          </ac:spMkLst>
        </pc:spChg>
        <pc:spChg chg="del mod">
          <ac:chgData name="MANTINI FRANCESCA" userId="2fe4e5fa-b93b-4b40-8f9f-b5eecb2d7b8c" providerId="ADAL" clId="{F0FEAA0F-1A95-4C09-A371-7946495EEDE2}" dt="2024-07-18T17:58:53.294" v="1260" actId="478"/>
          <ac:spMkLst>
            <pc:docMk/>
            <pc:sldMk cId="3231068612" sldId="272"/>
            <ac:spMk id="10" creationId="{5323CCBD-69E7-DBA8-4D33-AE4DD3BE6864}"/>
          </ac:spMkLst>
        </pc:spChg>
        <pc:spChg chg="del mod">
          <ac:chgData name="MANTINI FRANCESCA" userId="2fe4e5fa-b93b-4b40-8f9f-b5eecb2d7b8c" providerId="ADAL" clId="{F0FEAA0F-1A95-4C09-A371-7946495EEDE2}" dt="2024-07-18T17:59:32.884" v="1276" actId="478"/>
          <ac:spMkLst>
            <pc:docMk/>
            <pc:sldMk cId="3231068612" sldId="272"/>
            <ac:spMk id="11" creationId="{B7791B10-4A6B-E42C-FC85-B1F0ADAD4C18}"/>
          </ac:spMkLst>
        </pc:spChg>
        <pc:spChg chg="add del mod ord">
          <ac:chgData name="MANTINI FRANCESCA" userId="2fe4e5fa-b93b-4b40-8f9f-b5eecb2d7b8c" providerId="ADAL" clId="{F0FEAA0F-1A95-4C09-A371-7946495EEDE2}" dt="2024-07-18T18:00:22.858" v="1302" actId="478"/>
          <ac:spMkLst>
            <pc:docMk/>
            <pc:sldMk cId="3231068612" sldId="272"/>
            <ac:spMk id="12" creationId="{37837203-63AA-AFC4-05AF-2B5A70291594}"/>
          </ac:spMkLst>
        </pc:spChg>
        <pc:spChg chg="del mod">
          <ac:chgData name="MANTINI FRANCESCA" userId="2fe4e5fa-b93b-4b40-8f9f-b5eecb2d7b8c" providerId="ADAL" clId="{F0FEAA0F-1A95-4C09-A371-7946495EEDE2}" dt="2024-07-18T17:59:32.889" v="1278"/>
          <ac:spMkLst>
            <pc:docMk/>
            <pc:sldMk cId="3231068612" sldId="272"/>
            <ac:spMk id="13" creationId="{C274327E-6271-3470-C7F1-82B66F35797B}"/>
          </ac:spMkLst>
        </pc:spChg>
        <pc:spChg chg="del mod">
          <ac:chgData name="MANTINI FRANCESCA" userId="2fe4e5fa-b93b-4b40-8f9f-b5eecb2d7b8c" providerId="ADAL" clId="{F0FEAA0F-1A95-4C09-A371-7946495EEDE2}" dt="2024-07-18T17:58:53.294" v="1260" actId="478"/>
          <ac:spMkLst>
            <pc:docMk/>
            <pc:sldMk cId="3231068612" sldId="272"/>
            <ac:spMk id="15" creationId="{6286ACFD-A188-9926-4168-0F7D1E38EA82}"/>
          </ac:spMkLst>
        </pc:spChg>
        <pc:spChg chg="del mod">
          <ac:chgData name="MANTINI FRANCESCA" userId="2fe4e5fa-b93b-4b40-8f9f-b5eecb2d7b8c" providerId="ADAL" clId="{F0FEAA0F-1A95-4C09-A371-7946495EEDE2}" dt="2024-07-18T17:58:53.294" v="1260" actId="478"/>
          <ac:spMkLst>
            <pc:docMk/>
            <pc:sldMk cId="3231068612" sldId="272"/>
            <ac:spMk id="16" creationId="{E34B52F7-CDE6-BDA0-4AFF-5F44479DDFF4}"/>
          </ac:spMkLst>
        </pc:spChg>
        <pc:picChg chg="ord">
          <ac:chgData name="MANTINI FRANCESCA" userId="2fe4e5fa-b93b-4b40-8f9f-b5eecb2d7b8c" providerId="ADAL" clId="{F0FEAA0F-1A95-4C09-A371-7946495EEDE2}" dt="2024-07-18T18:21:26.478" v="1383" actId="170"/>
          <ac:picMkLst>
            <pc:docMk/>
            <pc:sldMk cId="3231068612" sldId="272"/>
            <ac:picMk id="5" creationId="{4E6196D2-4D02-DBAD-06FB-0A20566DDC57}"/>
          </ac:picMkLst>
        </pc:picChg>
      </pc:sldChg>
      <pc:sldChg chg="addSp modSp new mod">
        <pc:chgData name="MANTINI FRANCESCA" userId="2fe4e5fa-b93b-4b40-8f9f-b5eecb2d7b8c" providerId="ADAL" clId="{F0FEAA0F-1A95-4C09-A371-7946495EEDE2}" dt="2024-07-20T10:10:34.026" v="3752" actId="242"/>
        <pc:sldMkLst>
          <pc:docMk/>
          <pc:sldMk cId="4039884891" sldId="273"/>
        </pc:sldMkLst>
        <pc:spChg chg="mod">
          <ac:chgData name="MANTINI FRANCESCA" userId="2fe4e5fa-b93b-4b40-8f9f-b5eecb2d7b8c" providerId="ADAL" clId="{F0FEAA0F-1A95-4C09-A371-7946495EEDE2}" dt="2024-07-18T23:31:18.482" v="2608" actId="113"/>
          <ac:spMkLst>
            <pc:docMk/>
            <pc:sldMk cId="4039884891" sldId="273"/>
            <ac:spMk id="2" creationId="{97E6D5E6-BE2A-1013-9E47-696FE188B0BE}"/>
          </ac:spMkLst>
        </pc:spChg>
        <pc:spChg chg="mod">
          <ac:chgData name="MANTINI FRANCESCA" userId="2fe4e5fa-b93b-4b40-8f9f-b5eecb2d7b8c" providerId="ADAL" clId="{F0FEAA0F-1A95-4C09-A371-7946495EEDE2}" dt="2024-07-20T10:07:59.741" v="3724" actId="108"/>
          <ac:spMkLst>
            <pc:docMk/>
            <pc:sldMk cId="4039884891" sldId="273"/>
            <ac:spMk id="3" creationId="{7B93BFEB-D48D-86CF-D4C6-3CFB38BEE220}"/>
          </ac:spMkLst>
        </pc:spChg>
        <pc:spChg chg="add mod">
          <ac:chgData name="MANTINI FRANCESCA" userId="2fe4e5fa-b93b-4b40-8f9f-b5eecb2d7b8c" providerId="ADAL" clId="{F0FEAA0F-1A95-4C09-A371-7946495EEDE2}" dt="2024-07-20T10:10:34.026" v="3752" actId="242"/>
          <ac:spMkLst>
            <pc:docMk/>
            <pc:sldMk cId="4039884891" sldId="273"/>
            <ac:spMk id="4" creationId="{DE37D3D3-10DE-208E-700C-67AC473E7742}"/>
          </ac:spMkLst>
        </pc:spChg>
        <pc:spChg chg="add mod">
          <ac:chgData name="MANTINI FRANCESCA" userId="2fe4e5fa-b93b-4b40-8f9f-b5eecb2d7b8c" providerId="ADAL" clId="{F0FEAA0F-1A95-4C09-A371-7946495EEDE2}" dt="2024-07-20T10:08:13.471" v="3737" actId="20577"/>
          <ac:spMkLst>
            <pc:docMk/>
            <pc:sldMk cId="4039884891" sldId="273"/>
            <ac:spMk id="5" creationId="{6E4958F3-144F-BCD9-7A11-D5FDDFF38887}"/>
          </ac:spMkLst>
        </pc:spChg>
      </pc:sldChg>
      <pc:sldChg chg="modSp add mod">
        <pc:chgData name="MANTINI FRANCESCA" userId="2fe4e5fa-b93b-4b40-8f9f-b5eecb2d7b8c" providerId="ADAL" clId="{F0FEAA0F-1A95-4C09-A371-7946495EEDE2}" dt="2024-07-21T21:31:46.572" v="4791" actId="108"/>
        <pc:sldMkLst>
          <pc:docMk/>
          <pc:sldMk cId="4075628969" sldId="274"/>
        </pc:sldMkLst>
        <pc:spChg chg="mod">
          <ac:chgData name="MANTINI FRANCESCA" userId="2fe4e5fa-b93b-4b40-8f9f-b5eecb2d7b8c" providerId="ADAL" clId="{F0FEAA0F-1A95-4C09-A371-7946495EEDE2}" dt="2024-07-21T21:31:46.572" v="4791" actId="108"/>
          <ac:spMkLst>
            <pc:docMk/>
            <pc:sldMk cId="4075628969" sldId="274"/>
            <ac:spMk id="2" creationId="{E13B9750-4DC9-35BE-57DA-9BCA98F045C8}"/>
          </ac:spMkLst>
        </pc:spChg>
        <pc:spChg chg="mod">
          <ac:chgData name="MANTINI FRANCESCA" userId="2fe4e5fa-b93b-4b40-8f9f-b5eecb2d7b8c" providerId="ADAL" clId="{F0FEAA0F-1A95-4C09-A371-7946495EEDE2}" dt="2024-07-18T17:37:21.752" v="820" actId="20577"/>
          <ac:spMkLst>
            <pc:docMk/>
            <pc:sldMk cId="4075628969" sldId="274"/>
            <ac:spMk id="3" creationId="{3EFF8B1B-CAE4-3288-D7A8-89FCF718758F}"/>
          </ac:spMkLst>
        </pc:spChg>
      </pc:sldChg>
      <pc:sldChg chg="addSp delSp modSp add del mod">
        <pc:chgData name="MANTINI FRANCESCA" userId="2fe4e5fa-b93b-4b40-8f9f-b5eecb2d7b8c" providerId="ADAL" clId="{F0FEAA0F-1A95-4C09-A371-7946495EEDE2}" dt="2024-07-18T20:33:24.126" v="2014" actId="47"/>
        <pc:sldMkLst>
          <pc:docMk/>
          <pc:sldMk cId="2010475788" sldId="275"/>
        </pc:sldMkLst>
        <pc:spChg chg="mod">
          <ac:chgData name="MANTINI FRANCESCA" userId="2fe4e5fa-b93b-4b40-8f9f-b5eecb2d7b8c" providerId="ADAL" clId="{F0FEAA0F-1A95-4C09-A371-7946495EEDE2}" dt="2024-07-18T18:46:09.966" v="1894" actId="1037"/>
          <ac:spMkLst>
            <pc:docMk/>
            <pc:sldMk cId="2010475788" sldId="275"/>
            <ac:spMk id="2" creationId="{25708E78-D57F-E5A4-4D2F-1134D4346EE7}"/>
          </ac:spMkLst>
        </pc:spChg>
        <pc:spChg chg="add mod">
          <ac:chgData name="MANTINI FRANCESCA" userId="2fe4e5fa-b93b-4b40-8f9f-b5eecb2d7b8c" providerId="ADAL" clId="{F0FEAA0F-1A95-4C09-A371-7946495EEDE2}" dt="2024-07-18T18:46:46.439" v="1902" actId="108"/>
          <ac:spMkLst>
            <pc:docMk/>
            <pc:sldMk cId="2010475788" sldId="275"/>
            <ac:spMk id="5" creationId="{A1F45950-E579-9353-CB44-7A0381E37409}"/>
          </ac:spMkLst>
        </pc:spChg>
        <pc:spChg chg="del">
          <ac:chgData name="MANTINI FRANCESCA" userId="2fe4e5fa-b93b-4b40-8f9f-b5eecb2d7b8c" providerId="ADAL" clId="{F0FEAA0F-1A95-4C09-A371-7946495EEDE2}" dt="2024-07-18T18:43:30.595" v="1796" actId="478"/>
          <ac:spMkLst>
            <pc:docMk/>
            <pc:sldMk cId="2010475788" sldId="275"/>
            <ac:spMk id="7" creationId="{B172ADD6-F57F-9BBB-D647-95BED9E2FA91}"/>
          </ac:spMkLst>
        </pc:spChg>
        <pc:spChg chg="del">
          <ac:chgData name="MANTINI FRANCESCA" userId="2fe4e5fa-b93b-4b40-8f9f-b5eecb2d7b8c" providerId="ADAL" clId="{F0FEAA0F-1A95-4C09-A371-7946495EEDE2}" dt="2024-07-18T18:43:28.848" v="1795" actId="478"/>
          <ac:spMkLst>
            <pc:docMk/>
            <pc:sldMk cId="2010475788" sldId="275"/>
            <ac:spMk id="8" creationId="{B8586CB7-313F-4CC4-5F62-82E97EB98A14}"/>
          </ac:spMkLst>
        </pc:spChg>
        <pc:spChg chg="del">
          <ac:chgData name="MANTINI FRANCESCA" userId="2fe4e5fa-b93b-4b40-8f9f-b5eecb2d7b8c" providerId="ADAL" clId="{F0FEAA0F-1A95-4C09-A371-7946495EEDE2}" dt="2024-07-18T18:43:32.006" v="1797" actId="478"/>
          <ac:spMkLst>
            <pc:docMk/>
            <pc:sldMk cId="2010475788" sldId="275"/>
            <ac:spMk id="9" creationId="{CC25487A-5470-87B4-6109-109724E1E0A2}"/>
          </ac:spMkLst>
        </pc:spChg>
        <pc:spChg chg="del">
          <ac:chgData name="MANTINI FRANCESCA" userId="2fe4e5fa-b93b-4b40-8f9f-b5eecb2d7b8c" providerId="ADAL" clId="{F0FEAA0F-1A95-4C09-A371-7946495EEDE2}" dt="2024-07-18T18:44:01.330" v="1812" actId="478"/>
          <ac:spMkLst>
            <pc:docMk/>
            <pc:sldMk cId="2010475788" sldId="275"/>
            <ac:spMk id="10" creationId="{ACA876AD-C956-D6DD-061C-663C9900CE2C}"/>
          </ac:spMkLst>
        </pc:spChg>
        <pc:spChg chg="del mod">
          <ac:chgData name="MANTINI FRANCESCA" userId="2fe4e5fa-b93b-4b40-8f9f-b5eecb2d7b8c" providerId="ADAL" clId="{F0FEAA0F-1A95-4C09-A371-7946495EEDE2}" dt="2024-07-18T18:44:57.202" v="1856" actId="478"/>
          <ac:spMkLst>
            <pc:docMk/>
            <pc:sldMk cId="2010475788" sldId="275"/>
            <ac:spMk id="11" creationId="{3AB0AB5D-815B-29ED-FF4B-9169856C47A2}"/>
          </ac:spMkLst>
        </pc:spChg>
        <pc:picChg chg="mod">
          <ac:chgData name="MANTINI FRANCESCA" userId="2fe4e5fa-b93b-4b40-8f9f-b5eecb2d7b8c" providerId="ADAL" clId="{F0FEAA0F-1A95-4C09-A371-7946495EEDE2}" dt="2024-07-18T18:45:40.086" v="1870" actId="1076"/>
          <ac:picMkLst>
            <pc:docMk/>
            <pc:sldMk cId="2010475788" sldId="275"/>
            <ac:picMk id="3" creationId="{C2E01EFD-0DC1-2D01-3F65-D48FE2F1160E}"/>
          </ac:picMkLst>
        </pc:picChg>
      </pc:sldChg>
      <pc:sldChg chg="addSp delSp modSp add del mod ord setBg">
        <pc:chgData name="MANTINI FRANCESCA" userId="2fe4e5fa-b93b-4b40-8f9f-b5eecb2d7b8c" providerId="ADAL" clId="{F0FEAA0F-1A95-4C09-A371-7946495EEDE2}" dt="2024-07-21T22:10:38.337" v="5068" actId="47"/>
        <pc:sldMkLst>
          <pc:docMk/>
          <pc:sldMk cId="219481905" sldId="276"/>
        </pc:sldMkLst>
        <pc:spChg chg="del">
          <ac:chgData name="MANTINI FRANCESCA" userId="2fe4e5fa-b93b-4b40-8f9f-b5eecb2d7b8c" providerId="ADAL" clId="{F0FEAA0F-1A95-4C09-A371-7946495EEDE2}" dt="2024-07-18T20:33:51.705" v="2018" actId="478"/>
          <ac:spMkLst>
            <pc:docMk/>
            <pc:sldMk cId="219481905" sldId="276"/>
            <ac:spMk id="2" creationId="{25708E78-D57F-E5A4-4D2F-1134D4346EE7}"/>
          </ac:spMkLst>
        </pc:spChg>
        <pc:spChg chg="del mod">
          <ac:chgData name="MANTINI FRANCESCA" userId="2fe4e5fa-b93b-4b40-8f9f-b5eecb2d7b8c" providerId="ADAL" clId="{F0FEAA0F-1A95-4C09-A371-7946495EEDE2}" dt="2024-07-18T20:35:14.059" v="2047" actId="478"/>
          <ac:spMkLst>
            <pc:docMk/>
            <pc:sldMk cId="219481905" sldId="276"/>
            <ac:spMk id="5" creationId="{A1F45950-E579-9353-CB44-7A0381E37409}"/>
          </ac:spMkLst>
        </pc:spChg>
        <pc:spChg chg="add del mod">
          <ac:chgData name="MANTINI FRANCESCA" userId="2fe4e5fa-b93b-4b40-8f9f-b5eecb2d7b8c" providerId="ADAL" clId="{F0FEAA0F-1A95-4C09-A371-7946495EEDE2}" dt="2024-07-21T22:10:30.763" v="5065" actId="21"/>
          <ac:spMkLst>
            <pc:docMk/>
            <pc:sldMk cId="219481905" sldId="276"/>
            <ac:spMk id="6" creationId="{A5B18E44-70FA-D8A3-CB2E-0F8DD5790D9A}"/>
          </ac:spMkLst>
        </pc:spChg>
        <pc:spChg chg="add del mod">
          <ac:chgData name="MANTINI FRANCESCA" userId="2fe4e5fa-b93b-4b40-8f9f-b5eecb2d7b8c" providerId="ADAL" clId="{F0FEAA0F-1A95-4C09-A371-7946495EEDE2}" dt="2024-07-18T20:33:55.689" v="2019" actId="478"/>
          <ac:spMkLst>
            <pc:docMk/>
            <pc:sldMk cId="219481905" sldId="276"/>
            <ac:spMk id="8" creationId="{20FE2FCE-0F99-F24D-662F-7A6F007CA49A}"/>
          </ac:spMkLst>
        </pc:spChg>
        <pc:spChg chg="add del mod ord">
          <ac:chgData name="MANTINI FRANCESCA" userId="2fe4e5fa-b93b-4b40-8f9f-b5eecb2d7b8c" providerId="ADAL" clId="{F0FEAA0F-1A95-4C09-A371-7946495EEDE2}" dt="2024-07-21T22:10:30.763" v="5065" actId="21"/>
          <ac:spMkLst>
            <pc:docMk/>
            <pc:sldMk cId="219481905" sldId="276"/>
            <ac:spMk id="9" creationId="{3E4FE75C-1724-89F9-3621-25C095357854}"/>
          </ac:spMkLst>
        </pc:spChg>
        <pc:spChg chg="add del mod">
          <ac:chgData name="MANTINI FRANCESCA" userId="2fe4e5fa-b93b-4b40-8f9f-b5eecb2d7b8c" providerId="ADAL" clId="{F0FEAA0F-1A95-4C09-A371-7946495EEDE2}" dt="2024-07-18T20:35:16.469" v="2048" actId="478"/>
          <ac:spMkLst>
            <pc:docMk/>
            <pc:sldMk cId="219481905" sldId="276"/>
            <ac:spMk id="11" creationId="{C5A44DC8-708A-DC61-3D0E-3AED85752948}"/>
          </ac:spMkLst>
        </pc:spChg>
        <pc:picChg chg="del">
          <ac:chgData name="MANTINI FRANCESCA" userId="2fe4e5fa-b93b-4b40-8f9f-b5eecb2d7b8c" providerId="ADAL" clId="{F0FEAA0F-1A95-4C09-A371-7946495EEDE2}" dt="2024-07-18T20:33:34.173" v="2016" actId="478"/>
          <ac:picMkLst>
            <pc:docMk/>
            <pc:sldMk cId="219481905" sldId="276"/>
            <ac:picMk id="3" creationId="{C2E01EFD-0DC1-2D01-3F65-D48FE2F1160E}"/>
          </ac:picMkLst>
        </pc:picChg>
        <pc:picChg chg="add del mod">
          <ac:chgData name="MANTINI FRANCESCA" userId="2fe4e5fa-b93b-4b40-8f9f-b5eecb2d7b8c" providerId="ADAL" clId="{F0FEAA0F-1A95-4C09-A371-7946495EEDE2}" dt="2024-07-18T21:40:41.546" v="2180" actId="21"/>
          <ac:picMkLst>
            <pc:docMk/>
            <pc:sldMk cId="219481905" sldId="276"/>
            <ac:picMk id="4" creationId="{73E0F273-5FF8-C674-A908-BB1A7F52F633}"/>
          </ac:picMkLst>
        </pc:picChg>
        <pc:picChg chg="add del mod">
          <ac:chgData name="MANTINI FRANCESCA" userId="2fe4e5fa-b93b-4b40-8f9f-b5eecb2d7b8c" providerId="ADAL" clId="{F0FEAA0F-1A95-4C09-A371-7946495EEDE2}" dt="2024-07-21T22:10:30.763" v="5065" actId="21"/>
          <ac:picMkLst>
            <pc:docMk/>
            <pc:sldMk cId="219481905" sldId="276"/>
            <ac:picMk id="12" creationId="{73E0F273-5FF8-C674-A908-BB1A7F52F633}"/>
          </ac:picMkLst>
        </pc:picChg>
      </pc:sldChg>
      <pc:sldChg chg="add del ord setBg">
        <pc:chgData name="MANTINI FRANCESCA" userId="2fe4e5fa-b93b-4b40-8f9f-b5eecb2d7b8c" providerId="ADAL" clId="{F0FEAA0F-1A95-4C09-A371-7946495EEDE2}" dt="2024-07-18T18:47:05.174" v="1906" actId="47"/>
        <pc:sldMkLst>
          <pc:docMk/>
          <pc:sldMk cId="2963388809" sldId="276"/>
        </pc:sldMkLst>
      </pc:sldChg>
      <pc:sldChg chg="addSp delSp modSp add mod ord">
        <pc:chgData name="MANTINI FRANCESCA" userId="2fe4e5fa-b93b-4b40-8f9f-b5eecb2d7b8c" providerId="ADAL" clId="{F0FEAA0F-1A95-4C09-A371-7946495EEDE2}" dt="2024-07-18T23:31:47.378" v="2609" actId="478"/>
        <pc:sldMkLst>
          <pc:docMk/>
          <pc:sldMk cId="1505474615" sldId="277"/>
        </pc:sldMkLst>
        <pc:spChg chg="add del mod">
          <ac:chgData name="MANTINI FRANCESCA" userId="2fe4e5fa-b93b-4b40-8f9f-b5eecb2d7b8c" providerId="ADAL" clId="{F0FEAA0F-1A95-4C09-A371-7946495EEDE2}" dt="2024-07-18T23:31:47.378" v="2609" actId="478"/>
          <ac:spMkLst>
            <pc:docMk/>
            <pc:sldMk cId="1505474615" sldId="277"/>
            <ac:spMk id="2" creationId="{F6336DE5-5DCE-0AC7-2445-6FDF6CBCA7B5}"/>
          </ac:spMkLst>
        </pc:spChg>
        <pc:spChg chg="mod">
          <ac:chgData name="MANTINI FRANCESCA" userId="2fe4e5fa-b93b-4b40-8f9f-b5eecb2d7b8c" providerId="ADAL" clId="{F0FEAA0F-1A95-4C09-A371-7946495EEDE2}" dt="2024-07-18T22:20:54.189" v="2284" actId="20577"/>
          <ac:spMkLst>
            <pc:docMk/>
            <pc:sldMk cId="1505474615" sldId="277"/>
            <ac:spMk id="19" creationId="{FB8B5B01-7945-4244-B4DD-A2EEF9C2AEB2}"/>
          </ac:spMkLst>
        </pc:spChg>
      </pc:sldChg>
      <pc:sldChg chg="modSp add del mod ord setBg">
        <pc:chgData name="MANTINI FRANCESCA" userId="2fe4e5fa-b93b-4b40-8f9f-b5eecb2d7b8c" providerId="ADAL" clId="{F0FEAA0F-1A95-4C09-A371-7946495EEDE2}" dt="2024-07-18T23:28:41.267" v="2565" actId="47"/>
        <pc:sldMkLst>
          <pc:docMk/>
          <pc:sldMk cId="944587049" sldId="278"/>
        </pc:sldMkLst>
        <pc:spChg chg="mod">
          <ac:chgData name="MANTINI FRANCESCA" userId="2fe4e5fa-b93b-4b40-8f9f-b5eecb2d7b8c" providerId="ADAL" clId="{F0FEAA0F-1A95-4C09-A371-7946495EEDE2}" dt="2024-07-18T23:28:35.045" v="2563" actId="21"/>
          <ac:spMkLst>
            <pc:docMk/>
            <pc:sldMk cId="944587049" sldId="278"/>
            <ac:spMk id="19" creationId="{FB8B5B01-7945-4244-B4DD-A2EEF9C2AEB2}"/>
          </ac:spMkLst>
        </pc:spChg>
        <pc:picChg chg="mod">
          <ac:chgData name="MANTINI FRANCESCA" userId="2fe4e5fa-b93b-4b40-8f9f-b5eecb2d7b8c" providerId="ADAL" clId="{F0FEAA0F-1A95-4C09-A371-7946495EEDE2}" dt="2024-07-18T23:27:59.368" v="2553" actId="108"/>
          <ac:picMkLst>
            <pc:docMk/>
            <pc:sldMk cId="944587049" sldId="278"/>
            <ac:picMk id="23" creationId="{F881DEB6-041F-5790-E393-8F1273B74AD1}"/>
          </ac:picMkLst>
        </pc:picChg>
      </pc:sldChg>
      <pc:sldChg chg="modSp add del mod ord">
        <pc:chgData name="MANTINI FRANCESCA" userId="2fe4e5fa-b93b-4b40-8f9f-b5eecb2d7b8c" providerId="ADAL" clId="{F0FEAA0F-1A95-4C09-A371-7946495EEDE2}" dt="2024-07-18T23:28:56.137" v="2571" actId="47"/>
        <pc:sldMkLst>
          <pc:docMk/>
          <pc:sldMk cId="4129789737" sldId="279"/>
        </pc:sldMkLst>
        <pc:spChg chg="mod">
          <ac:chgData name="MANTINI FRANCESCA" userId="2fe4e5fa-b93b-4b40-8f9f-b5eecb2d7b8c" providerId="ADAL" clId="{F0FEAA0F-1A95-4C09-A371-7946495EEDE2}" dt="2024-07-18T23:28:51.124" v="2569" actId="21"/>
          <ac:spMkLst>
            <pc:docMk/>
            <pc:sldMk cId="4129789737" sldId="279"/>
            <ac:spMk id="19" creationId="{FB8B5B01-7945-4244-B4DD-A2EEF9C2AEB2}"/>
          </ac:spMkLst>
        </pc:spChg>
      </pc:sldChg>
      <pc:sldChg chg="modSp add del mod ord">
        <pc:chgData name="MANTINI FRANCESCA" userId="2fe4e5fa-b93b-4b40-8f9f-b5eecb2d7b8c" providerId="ADAL" clId="{F0FEAA0F-1A95-4C09-A371-7946495EEDE2}" dt="2024-07-18T23:29:18.318" v="2579" actId="47"/>
        <pc:sldMkLst>
          <pc:docMk/>
          <pc:sldMk cId="526101000" sldId="280"/>
        </pc:sldMkLst>
        <pc:spChg chg="mod">
          <ac:chgData name="MANTINI FRANCESCA" userId="2fe4e5fa-b93b-4b40-8f9f-b5eecb2d7b8c" providerId="ADAL" clId="{F0FEAA0F-1A95-4C09-A371-7946495EEDE2}" dt="2024-07-18T23:29:11.160" v="2575" actId="21"/>
          <ac:spMkLst>
            <pc:docMk/>
            <pc:sldMk cId="526101000" sldId="280"/>
            <ac:spMk id="19" creationId="{FB8B5B01-7945-4244-B4DD-A2EEF9C2AEB2}"/>
          </ac:spMkLst>
        </pc:spChg>
      </pc:sldChg>
      <pc:sldChg chg="modSp add del mod ord">
        <pc:chgData name="MANTINI FRANCESCA" userId="2fe4e5fa-b93b-4b40-8f9f-b5eecb2d7b8c" providerId="ADAL" clId="{F0FEAA0F-1A95-4C09-A371-7946495EEDE2}" dt="2024-07-18T23:29:32.171" v="2584" actId="47"/>
        <pc:sldMkLst>
          <pc:docMk/>
          <pc:sldMk cId="1019159719" sldId="281"/>
        </pc:sldMkLst>
        <pc:spChg chg="mod">
          <ac:chgData name="MANTINI FRANCESCA" userId="2fe4e5fa-b93b-4b40-8f9f-b5eecb2d7b8c" providerId="ADAL" clId="{F0FEAA0F-1A95-4C09-A371-7946495EEDE2}" dt="2024-07-18T23:29:23.864" v="2580" actId="21"/>
          <ac:spMkLst>
            <pc:docMk/>
            <pc:sldMk cId="1019159719" sldId="281"/>
            <ac:spMk id="19" creationId="{FB8B5B01-7945-4244-B4DD-A2EEF9C2AEB2}"/>
          </ac:spMkLst>
        </pc:spChg>
      </pc:sldChg>
      <pc:sldChg chg="modSp add del mod ord">
        <pc:chgData name="MANTINI FRANCESCA" userId="2fe4e5fa-b93b-4b40-8f9f-b5eecb2d7b8c" providerId="ADAL" clId="{F0FEAA0F-1A95-4C09-A371-7946495EEDE2}" dt="2024-07-18T23:29:45.142" v="2589" actId="47"/>
        <pc:sldMkLst>
          <pc:docMk/>
          <pc:sldMk cId="1987265923" sldId="282"/>
        </pc:sldMkLst>
        <pc:spChg chg="mod">
          <ac:chgData name="MANTINI FRANCESCA" userId="2fe4e5fa-b93b-4b40-8f9f-b5eecb2d7b8c" providerId="ADAL" clId="{F0FEAA0F-1A95-4C09-A371-7946495EEDE2}" dt="2024-07-18T23:29:37.819" v="2585" actId="21"/>
          <ac:spMkLst>
            <pc:docMk/>
            <pc:sldMk cId="1987265923" sldId="282"/>
            <ac:spMk id="19" creationId="{FB8B5B01-7945-4244-B4DD-A2EEF9C2AEB2}"/>
          </ac:spMkLst>
        </pc:spChg>
        <pc:picChg chg="mod modCrop">
          <ac:chgData name="MANTINI FRANCESCA" userId="2fe4e5fa-b93b-4b40-8f9f-b5eecb2d7b8c" providerId="ADAL" clId="{F0FEAA0F-1A95-4C09-A371-7946495EEDE2}" dt="2024-07-18T23:27:40.043" v="2547" actId="1076"/>
          <ac:picMkLst>
            <pc:docMk/>
            <pc:sldMk cId="1987265923" sldId="282"/>
            <ac:picMk id="20" creationId="{3269F719-66ED-27FD-7AAA-39EC455F8F2E}"/>
          </ac:picMkLst>
        </pc:picChg>
      </pc:sldChg>
      <pc:sldChg chg="modSp add mod ord">
        <pc:chgData name="MANTINI FRANCESCA" userId="2fe4e5fa-b93b-4b40-8f9f-b5eecb2d7b8c" providerId="ADAL" clId="{F0FEAA0F-1A95-4C09-A371-7946495EEDE2}" dt="2024-07-18T23:28:38.459" v="2564"/>
        <pc:sldMkLst>
          <pc:docMk/>
          <pc:sldMk cId="3358048334" sldId="283"/>
        </pc:sldMkLst>
        <pc:spChg chg="mod">
          <ac:chgData name="MANTINI FRANCESCA" userId="2fe4e5fa-b93b-4b40-8f9f-b5eecb2d7b8c" providerId="ADAL" clId="{F0FEAA0F-1A95-4C09-A371-7946495EEDE2}" dt="2024-07-18T23:28:38.459" v="2564"/>
          <ac:spMkLst>
            <pc:docMk/>
            <pc:sldMk cId="3358048334" sldId="283"/>
            <ac:spMk id="19" creationId="{FB8B5B01-7945-4244-B4DD-A2EEF9C2AEB2}"/>
          </ac:spMkLst>
        </pc:spChg>
      </pc:sldChg>
      <pc:sldChg chg="add del setBg">
        <pc:chgData name="MANTINI FRANCESCA" userId="2fe4e5fa-b93b-4b40-8f9f-b5eecb2d7b8c" providerId="ADAL" clId="{F0FEAA0F-1A95-4C09-A371-7946495EEDE2}" dt="2024-07-18T23:28:09.065" v="2555" actId="47"/>
        <pc:sldMkLst>
          <pc:docMk/>
          <pc:sldMk cId="4158841950" sldId="283"/>
        </pc:sldMkLst>
      </pc:sldChg>
      <pc:sldChg chg="modSp add mod ord">
        <pc:chgData name="MANTINI FRANCESCA" userId="2fe4e5fa-b93b-4b40-8f9f-b5eecb2d7b8c" providerId="ADAL" clId="{F0FEAA0F-1A95-4C09-A371-7946495EEDE2}" dt="2024-07-18T23:28:53.589" v="2570"/>
        <pc:sldMkLst>
          <pc:docMk/>
          <pc:sldMk cId="2312003913" sldId="284"/>
        </pc:sldMkLst>
        <pc:spChg chg="mod">
          <ac:chgData name="MANTINI FRANCESCA" userId="2fe4e5fa-b93b-4b40-8f9f-b5eecb2d7b8c" providerId="ADAL" clId="{F0FEAA0F-1A95-4C09-A371-7946495EEDE2}" dt="2024-07-18T23:28:53.589" v="2570"/>
          <ac:spMkLst>
            <pc:docMk/>
            <pc:sldMk cId="2312003913" sldId="284"/>
            <ac:spMk id="19" creationId="{FB8B5B01-7945-4244-B4DD-A2EEF9C2AEB2}"/>
          </ac:spMkLst>
        </pc:spChg>
      </pc:sldChg>
      <pc:sldChg chg="modSp add del mod ord">
        <pc:chgData name="MANTINI FRANCESCA" userId="2fe4e5fa-b93b-4b40-8f9f-b5eecb2d7b8c" providerId="ADAL" clId="{F0FEAA0F-1A95-4C09-A371-7946495EEDE2}" dt="2024-07-21T21:08:43.021" v="4619" actId="47"/>
        <pc:sldMkLst>
          <pc:docMk/>
          <pc:sldMk cId="4108026142" sldId="285"/>
        </pc:sldMkLst>
        <pc:spChg chg="mod">
          <ac:chgData name="MANTINI FRANCESCA" userId="2fe4e5fa-b93b-4b40-8f9f-b5eecb2d7b8c" providerId="ADAL" clId="{F0FEAA0F-1A95-4C09-A371-7946495EEDE2}" dt="2024-07-18T23:29:14.014" v="2576"/>
          <ac:spMkLst>
            <pc:docMk/>
            <pc:sldMk cId="4108026142" sldId="285"/>
            <ac:spMk id="19" creationId="{FB8B5B01-7945-4244-B4DD-A2EEF9C2AEB2}"/>
          </ac:spMkLst>
        </pc:spChg>
      </pc:sldChg>
      <pc:sldChg chg="modSp add mod ord">
        <pc:chgData name="MANTINI FRANCESCA" userId="2fe4e5fa-b93b-4b40-8f9f-b5eecb2d7b8c" providerId="ADAL" clId="{F0FEAA0F-1A95-4C09-A371-7946495EEDE2}" dt="2024-07-18T23:29:30.605" v="2583"/>
        <pc:sldMkLst>
          <pc:docMk/>
          <pc:sldMk cId="2293052342" sldId="286"/>
        </pc:sldMkLst>
        <pc:spChg chg="mod">
          <ac:chgData name="MANTINI FRANCESCA" userId="2fe4e5fa-b93b-4b40-8f9f-b5eecb2d7b8c" providerId="ADAL" clId="{F0FEAA0F-1A95-4C09-A371-7946495EEDE2}" dt="2024-07-18T23:29:27.161" v="2581"/>
          <ac:spMkLst>
            <pc:docMk/>
            <pc:sldMk cId="2293052342" sldId="286"/>
            <ac:spMk id="19" creationId="{FB8B5B01-7945-4244-B4DD-A2EEF9C2AEB2}"/>
          </ac:spMkLst>
        </pc:spChg>
      </pc:sldChg>
      <pc:sldChg chg="modSp add mod ord">
        <pc:chgData name="MANTINI FRANCESCA" userId="2fe4e5fa-b93b-4b40-8f9f-b5eecb2d7b8c" providerId="ADAL" clId="{F0FEAA0F-1A95-4C09-A371-7946495EEDE2}" dt="2024-07-18T23:29:43.570" v="2588"/>
        <pc:sldMkLst>
          <pc:docMk/>
          <pc:sldMk cId="580299036" sldId="287"/>
        </pc:sldMkLst>
        <pc:spChg chg="mod">
          <ac:chgData name="MANTINI FRANCESCA" userId="2fe4e5fa-b93b-4b40-8f9f-b5eecb2d7b8c" providerId="ADAL" clId="{F0FEAA0F-1A95-4C09-A371-7946495EEDE2}" dt="2024-07-18T23:29:40.808" v="2586"/>
          <ac:spMkLst>
            <pc:docMk/>
            <pc:sldMk cId="580299036" sldId="287"/>
            <ac:spMk id="19" creationId="{FB8B5B01-7945-4244-B4DD-A2EEF9C2AEB2}"/>
          </ac:spMkLst>
        </pc:spChg>
      </pc:sldChg>
      <pc:sldChg chg="addSp delSp modSp new del mod setBg modClrScheme setClrOvrMap chgLayout">
        <pc:chgData name="MANTINI FRANCESCA" userId="2fe4e5fa-b93b-4b40-8f9f-b5eecb2d7b8c" providerId="ADAL" clId="{F0FEAA0F-1A95-4C09-A371-7946495EEDE2}" dt="2024-07-19T00:08:09.352" v="3068" actId="47"/>
        <pc:sldMkLst>
          <pc:docMk/>
          <pc:sldMk cId="844576589" sldId="288"/>
        </pc:sldMkLst>
        <pc:spChg chg="del mod ord">
          <ac:chgData name="MANTINI FRANCESCA" userId="2fe4e5fa-b93b-4b40-8f9f-b5eecb2d7b8c" providerId="ADAL" clId="{F0FEAA0F-1A95-4C09-A371-7946495EEDE2}" dt="2024-07-18T23:44:54.726" v="2806" actId="700"/>
          <ac:spMkLst>
            <pc:docMk/>
            <pc:sldMk cId="844576589" sldId="288"/>
            <ac:spMk id="2" creationId="{2E77887D-048F-D23B-C414-03DB978638B1}"/>
          </ac:spMkLst>
        </pc:spChg>
        <pc:spChg chg="del">
          <ac:chgData name="MANTINI FRANCESCA" userId="2fe4e5fa-b93b-4b40-8f9f-b5eecb2d7b8c" providerId="ADAL" clId="{F0FEAA0F-1A95-4C09-A371-7946495EEDE2}" dt="2024-07-18T23:44:54.726" v="2806" actId="700"/>
          <ac:spMkLst>
            <pc:docMk/>
            <pc:sldMk cId="844576589" sldId="288"/>
            <ac:spMk id="3" creationId="{C41D54F5-6EED-905D-0898-10542D9B40C1}"/>
          </ac:spMkLst>
        </pc:spChg>
        <pc:spChg chg="del mod ord">
          <ac:chgData name="MANTINI FRANCESCA" userId="2fe4e5fa-b93b-4b40-8f9f-b5eecb2d7b8c" providerId="ADAL" clId="{F0FEAA0F-1A95-4C09-A371-7946495EEDE2}" dt="2024-07-18T23:44:54.726" v="2806" actId="700"/>
          <ac:spMkLst>
            <pc:docMk/>
            <pc:sldMk cId="844576589" sldId="288"/>
            <ac:spMk id="4" creationId="{ABB16375-1B0C-B790-2CE2-E357E61B27D8}"/>
          </ac:spMkLst>
        </pc:spChg>
        <pc:spChg chg="del">
          <ac:chgData name="MANTINI FRANCESCA" userId="2fe4e5fa-b93b-4b40-8f9f-b5eecb2d7b8c" providerId="ADAL" clId="{F0FEAA0F-1A95-4C09-A371-7946495EEDE2}" dt="2024-07-18T23:44:54.726" v="2806" actId="700"/>
          <ac:spMkLst>
            <pc:docMk/>
            <pc:sldMk cId="844576589" sldId="288"/>
            <ac:spMk id="5" creationId="{109B0B8A-BC13-7E02-DA15-6937F5D541E5}"/>
          </ac:spMkLst>
        </pc:spChg>
        <pc:spChg chg="del">
          <ac:chgData name="MANTINI FRANCESCA" userId="2fe4e5fa-b93b-4b40-8f9f-b5eecb2d7b8c" providerId="ADAL" clId="{F0FEAA0F-1A95-4C09-A371-7946495EEDE2}" dt="2024-07-18T23:44:54.726" v="2806" actId="700"/>
          <ac:spMkLst>
            <pc:docMk/>
            <pc:sldMk cId="844576589" sldId="288"/>
            <ac:spMk id="6" creationId="{ADC4538A-0963-87D9-0075-CDC71B039F22}"/>
          </ac:spMkLst>
        </pc:spChg>
        <pc:spChg chg="add mod ord">
          <ac:chgData name="MANTINI FRANCESCA" userId="2fe4e5fa-b93b-4b40-8f9f-b5eecb2d7b8c" providerId="ADAL" clId="{F0FEAA0F-1A95-4C09-A371-7946495EEDE2}" dt="2024-07-19T00:05:51.005" v="3024" actId="20577"/>
          <ac:spMkLst>
            <pc:docMk/>
            <pc:sldMk cId="844576589" sldId="288"/>
            <ac:spMk id="7" creationId="{34A29E93-9D44-B431-7E72-B0917C7518AA}"/>
          </ac:spMkLst>
        </pc:spChg>
        <pc:spChg chg="add mod ord">
          <ac:chgData name="MANTINI FRANCESCA" userId="2fe4e5fa-b93b-4b40-8f9f-b5eecb2d7b8c" providerId="ADAL" clId="{F0FEAA0F-1A95-4C09-A371-7946495EEDE2}" dt="2024-07-19T00:03:55.264" v="2972" actId="14100"/>
          <ac:spMkLst>
            <pc:docMk/>
            <pc:sldMk cId="844576589" sldId="288"/>
            <ac:spMk id="8" creationId="{D42ECFA5-F9E3-79F5-E4BB-37DA298BF093}"/>
          </ac:spMkLst>
        </pc:spChg>
        <pc:spChg chg="add mod">
          <ac:chgData name="MANTINI FRANCESCA" userId="2fe4e5fa-b93b-4b40-8f9f-b5eecb2d7b8c" providerId="ADAL" clId="{F0FEAA0F-1A95-4C09-A371-7946495EEDE2}" dt="2024-07-19T00:02:00.523" v="2938" actId="1076"/>
          <ac:spMkLst>
            <pc:docMk/>
            <pc:sldMk cId="844576589" sldId="288"/>
            <ac:spMk id="10" creationId="{AF7FED28-A435-E4A6-12A4-04AD595167EA}"/>
          </ac:spMkLst>
        </pc:spChg>
        <pc:spChg chg="add mod">
          <ac:chgData name="MANTINI FRANCESCA" userId="2fe4e5fa-b93b-4b40-8f9f-b5eecb2d7b8c" providerId="ADAL" clId="{F0FEAA0F-1A95-4C09-A371-7946495EEDE2}" dt="2024-07-19T00:04:01.017" v="2975" actId="1036"/>
          <ac:spMkLst>
            <pc:docMk/>
            <pc:sldMk cId="844576589" sldId="288"/>
            <ac:spMk id="12" creationId="{AA3E3B76-63D8-FA6A-65FC-E7F9B0732245}"/>
          </ac:spMkLst>
        </pc:spChg>
        <pc:spChg chg="add del">
          <ac:chgData name="MANTINI FRANCESCA" userId="2fe4e5fa-b93b-4b40-8f9f-b5eecb2d7b8c" providerId="ADAL" clId="{F0FEAA0F-1A95-4C09-A371-7946495EEDE2}" dt="2024-07-18T23:50:18.080" v="2808" actId="26606"/>
          <ac:spMkLst>
            <pc:docMk/>
            <pc:sldMk cId="844576589" sldId="288"/>
            <ac:spMk id="13" creationId="{6BFC9644-673A-459F-B3C5-9310A4E50E3B}"/>
          </ac:spMkLst>
        </pc:spChg>
        <pc:spChg chg="add mod">
          <ac:chgData name="MANTINI FRANCESCA" userId="2fe4e5fa-b93b-4b40-8f9f-b5eecb2d7b8c" providerId="ADAL" clId="{F0FEAA0F-1A95-4C09-A371-7946495EEDE2}" dt="2024-07-19T00:05:42.778" v="3010" actId="1076"/>
          <ac:spMkLst>
            <pc:docMk/>
            <pc:sldMk cId="844576589" sldId="288"/>
            <ac:spMk id="14" creationId="{3F37ED6D-D251-3EA1-5BEB-A9BBC7FD72C3}"/>
          </ac:spMkLst>
        </pc:spChg>
        <pc:spChg chg="add del">
          <ac:chgData name="MANTINI FRANCESCA" userId="2fe4e5fa-b93b-4b40-8f9f-b5eecb2d7b8c" providerId="ADAL" clId="{F0FEAA0F-1A95-4C09-A371-7946495EEDE2}" dt="2024-07-18T23:50:19.496" v="2810" actId="26606"/>
          <ac:spMkLst>
            <pc:docMk/>
            <pc:sldMk cId="844576589" sldId="288"/>
            <ac:spMk id="43" creationId="{6D29BE04-4454-4832-B83F-10D001BFF94D}"/>
          </ac:spMkLst>
        </pc:spChg>
        <pc:spChg chg="add del">
          <ac:chgData name="MANTINI FRANCESCA" userId="2fe4e5fa-b93b-4b40-8f9f-b5eecb2d7b8c" providerId="ADAL" clId="{F0FEAA0F-1A95-4C09-A371-7946495EEDE2}" dt="2024-07-18T23:50:18.080" v="2808" actId="26606"/>
          <ac:spMkLst>
            <pc:docMk/>
            <pc:sldMk cId="844576589" sldId="288"/>
            <ac:spMk id="44" creationId="{7D1C411D-0818-4640-8657-2AF78250C802}"/>
          </ac:spMkLst>
        </pc:spChg>
        <pc:spChg chg="add del">
          <ac:chgData name="MANTINI FRANCESCA" userId="2fe4e5fa-b93b-4b40-8f9f-b5eecb2d7b8c" providerId="ADAL" clId="{F0FEAA0F-1A95-4C09-A371-7946495EEDE2}" dt="2024-07-18T23:50:19.496" v="2810" actId="26606"/>
          <ac:spMkLst>
            <pc:docMk/>
            <pc:sldMk cId="844576589" sldId="288"/>
            <ac:spMk id="45" creationId="{98714CE9-3C2C-48E1-8B8F-CFB7735C43D7}"/>
          </ac:spMkLst>
        </pc:spChg>
        <pc:spChg chg="add del">
          <ac:chgData name="MANTINI FRANCESCA" userId="2fe4e5fa-b93b-4b40-8f9f-b5eecb2d7b8c" providerId="ADAL" clId="{F0FEAA0F-1A95-4C09-A371-7946495EEDE2}" dt="2024-07-18T23:50:19.496" v="2810" actId="26606"/>
          <ac:spMkLst>
            <pc:docMk/>
            <pc:sldMk cId="844576589" sldId="288"/>
            <ac:spMk id="46" creationId="{CC892AB0-7D6D-4FC9-9105-0CB427161889}"/>
          </ac:spMkLst>
        </pc:spChg>
        <pc:spChg chg="add del">
          <ac:chgData name="MANTINI FRANCESCA" userId="2fe4e5fa-b93b-4b40-8f9f-b5eecb2d7b8c" providerId="ADAL" clId="{F0FEAA0F-1A95-4C09-A371-7946495EEDE2}" dt="2024-07-18T23:50:21.146" v="2812" actId="26606"/>
          <ac:spMkLst>
            <pc:docMk/>
            <pc:sldMk cId="844576589" sldId="288"/>
            <ac:spMk id="72" creationId="{E978A47D-4F17-40FE-AB70-7AF78A9575EB}"/>
          </ac:spMkLst>
        </pc:spChg>
        <pc:spChg chg="add del">
          <ac:chgData name="MANTINI FRANCESCA" userId="2fe4e5fa-b93b-4b40-8f9f-b5eecb2d7b8c" providerId="ADAL" clId="{F0FEAA0F-1A95-4C09-A371-7946495EEDE2}" dt="2024-07-18T23:50:27.382" v="2814" actId="26606"/>
          <ac:spMkLst>
            <pc:docMk/>
            <pc:sldMk cId="844576589" sldId="288"/>
            <ac:spMk id="87" creationId="{E9B448F0-DA06-4165-AB5F-4330A20E06D0}"/>
          </ac:spMkLst>
        </pc:spChg>
        <pc:spChg chg="add del">
          <ac:chgData name="MANTINI FRANCESCA" userId="2fe4e5fa-b93b-4b40-8f9f-b5eecb2d7b8c" providerId="ADAL" clId="{F0FEAA0F-1A95-4C09-A371-7946495EEDE2}" dt="2024-07-18T23:52:47.620" v="2831" actId="26606"/>
          <ac:spMkLst>
            <pc:docMk/>
            <pc:sldMk cId="844576589" sldId="288"/>
            <ac:spMk id="121" creationId="{CB2E6072-4A58-4A16-85F6-67A0FE223FB5}"/>
          </ac:spMkLst>
        </pc:spChg>
        <pc:spChg chg="add del">
          <ac:chgData name="MANTINI FRANCESCA" userId="2fe4e5fa-b93b-4b40-8f9f-b5eecb2d7b8c" providerId="ADAL" clId="{F0FEAA0F-1A95-4C09-A371-7946495EEDE2}" dt="2024-07-18T23:52:47.586" v="2830" actId="26606"/>
          <ac:spMkLst>
            <pc:docMk/>
            <pc:sldMk cId="844576589" sldId="288"/>
            <ac:spMk id="135" creationId="{CC892AB0-7D6D-4FC9-9105-0CB427161889}"/>
          </ac:spMkLst>
        </pc:spChg>
        <pc:spChg chg="add del">
          <ac:chgData name="MANTINI FRANCESCA" userId="2fe4e5fa-b93b-4b40-8f9f-b5eecb2d7b8c" providerId="ADAL" clId="{F0FEAA0F-1A95-4C09-A371-7946495EEDE2}" dt="2024-07-18T23:52:39.158" v="2826" actId="26606"/>
          <ac:spMkLst>
            <pc:docMk/>
            <pc:sldMk cId="844576589" sldId="288"/>
            <ac:spMk id="138" creationId="{E978A47D-4F17-40FE-AB70-7AF78A9575EB}"/>
          </ac:spMkLst>
        </pc:spChg>
        <pc:spChg chg="add del">
          <ac:chgData name="MANTINI FRANCESCA" userId="2fe4e5fa-b93b-4b40-8f9f-b5eecb2d7b8c" providerId="ADAL" clId="{F0FEAA0F-1A95-4C09-A371-7946495EEDE2}" dt="2024-07-18T23:52:47.586" v="2830" actId="26606"/>
          <ac:spMkLst>
            <pc:docMk/>
            <pc:sldMk cId="844576589" sldId="288"/>
            <ac:spMk id="168" creationId="{6D29BE04-4454-4832-B83F-10D001BFF94D}"/>
          </ac:spMkLst>
        </pc:spChg>
        <pc:spChg chg="add del">
          <ac:chgData name="MANTINI FRANCESCA" userId="2fe4e5fa-b93b-4b40-8f9f-b5eecb2d7b8c" providerId="ADAL" clId="{F0FEAA0F-1A95-4C09-A371-7946495EEDE2}" dt="2024-07-18T23:52:47.586" v="2830" actId="26606"/>
          <ac:spMkLst>
            <pc:docMk/>
            <pc:sldMk cId="844576589" sldId="288"/>
            <ac:spMk id="170" creationId="{98714CE9-3C2C-48E1-8B8F-CFB7735C43D7}"/>
          </ac:spMkLst>
        </pc:spChg>
        <pc:spChg chg="add">
          <ac:chgData name="MANTINI FRANCESCA" userId="2fe4e5fa-b93b-4b40-8f9f-b5eecb2d7b8c" providerId="ADAL" clId="{F0FEAA0F-1A95-4C09-A371-7946495EEDE2}" dt="2024-07-18T23:52:47.620" v="2831" actId="26606"/>
          <ac:spMkLst>
            <pc:docMk/>
            <pc:sldMk cId="844576589" sldId="288"/>
            <ac:spMk id="180" creationId="{B61375F2-60B1-44ED-B60A-019C4BD5A62A}"/>
          </ac:spMkLst>
        </pc:spChg>
        <pc:grpChg chg="add del">
          <ac:chgData name="MANTINI FRANCESCA" userId="2fe4e5fa-b93b-4b40-8f9f-b5eecb2d7b8c" providerId="ADAL" clId="{F0FEAA0F-1A95-4C09-A371-7946495EEDE2}" dt="2024-07-18T23:50:18.080" v="2808" actId="26606"/>
          <ac:grpSpMkLst>
            <pc:docMk/>
            <pc:sldMk cId="844576589" sldId="288"/>
            <ac:grpSpMk id="15" creationId="{4ADB9295-9645-4BF2-ADFD-75800B7FAD06}"/>
          </ac:grpSpMkLst>
        </pc:grpChg>
        <pc:grpChg chg="add del">
          <ac:chgData name="MANTINI FRANCESCA" userId="2fe4e5fa-b93b-4b40-8f9f-b5eecb2d7b8c" providerId="ADAL" clId="{F0FEAA0F-1A95-4C09-A371-7946495EEDE2}" dt="2024-07-18T23:50:19.496" v="2810" actId="26606"/>
          <ac:grpSpMkLst>
            <pc:docMk/>
            <pc:sldMk cId="844576589" sldId="288"/>
            <ac:grpSpMk id="47" creationId="{807353E4-FA19-40CB-8AF8-3A8E6704BE09}"/>
          </ac:grpSpMkLst>
        </pc:grpChg>
        <pc:grpChg chg="add del">
          <ac:chgData name="MANTINI FRANCESCA" userId="2fe4e5fa-b93b-4b40-8f9f-b5eecb2d7b8c" providerId="ADAL" clId="{F0FEAA0F-1A95-4C09-A371-7946495EEDE2}" dt="2024-07-18T23:50:19.496" v="2810" actId="26606"/>
          <ac:grpSpMkLst>
            <pc:docMk/>
            <pc:sldMk cId="844576589" sldId="288"/>
            <ac:grpSpMk id="54" creationId="{0328E69E-CE3D-4110-8BF7-AD3C0C10CB1C}"/>
          </ac:grpSpMkLst>
        </pc:grpChg>
        <pc:grpChg chg="add del">
          <ac:chgData name="MANTINI FRANCESCA" userId="2fe4e5fa-b93b-4b40-8f9f-b5eecb2d7b8c" providerId="ADAL" clId="{F0FEAA0F-1A95-4C09-A371-7946495EEDE2}" dt="2024-07-18T23:50:19.496" v="2810" actId="26606"/>
          <ac:grpSpMkLst>
            <pc:docMk/>
            <pc:sldMk cId="844576589" sldId="288"/>
            <ac:grpSpMk id="59" creationId="{F64806C9-3599-45A7-BCFF-F762C54276F8}"/>
          </ac:grpSpMkLst>
        </pc:grpChg>
        <pc:grpChg chg="add del">
          <ac:chgData name="MANTINI FRANCESCA" userId="2fe4e5fa-b93b-4b40-8f9f-b5eecb2d7b8c" providerId="ADAL" clId="{F0FEAA0F-1A95-4C09-A371-7946495EEDE2}" dt="2024-07-18T23:50:19.496" v="2810" actId="26606"/>
          <ac:grpSpMkLst>
            <pc:docMk/>
            <pc:sldMk cId="844576589" sldId="288"/>
            <ac:grpSpMk id="64" creationId="{1287AC97-A8E8-4B45-A50A-3057A88B4088}"/>
          </ac:grpSpMkLst>
        </pc:grpChg>
        <pc:grpChg chg="add del">
          <ac:chgData name="MANTINI FRANCESCA" userId="2fe4e5fa-b93b-4b40-8f9f-b5eecb2d7b8c" providerId="ADAL" clId="{F0FEAA0F-1A95-4C09-A371-7946495EEDE2}" dt="2024-07-18T23:50:21.146" v="2812" actId="26606"/>
          <ac:grpSpMkLst>
            <pc:docMk/>
            <pc:sldMk cId="844576589" sldId="288"/>
            <ac:grpSpMk id="73" creationId="{85BE3A7E-6A3F-401E-A025-BBB8FDB8DD30}"/>
          </ac:grpSpMkLst>
        </pc:grpChg>
        <pc:grpChg chg="add del">
          <ac:chgData name="MANTINI FRANCESCA" userId="2fe4e5fa-b93b-4b40-8f9f-b5eecb2d7b8c" providerId="ADAL" clId="{F0FEAA0F-1A95-4C09-A371-7946495EEDE2}" dt="2024-07-18T23:50:21.146" v="2812" actId="26606"/>
          <ac:grpSpMkLst>
            <pc:docMk/>
            <pc:sldMk cId="844576589" sldId="288"/>
            <ac:grpSpMk id="75" creationId="{F4E035BE-9FF4-43D3-BC25-CF582D7FF85E}"/>
          </ac:grpSpMkLst>
        </pc:grpChg>
        <pc:grpChg chg="add del">
          <ac:chgData name="MANTINI FRANCESCA" userId="2fe4e5fa-b93b-4b40-8f9f-b5eecb2d7b8c" providerId="ADAL" clId="{F0FEAA0F-1A95-4C09-A371-7946495EEDE2}" dt="2024-07-18T23:50:27.382" v="2814" actId="26606"/>
          <ac:grpSpMkLst>
            <pc:docMk/>
            <pc:sldMk cId="844576589" sldId="288"/>
            <ac:grpSpMk id="89" creationId="{2576BCDF-119F-4EB5-83D7-ED823C93EBBD}"/>
          </ac:grpSpMkLst>
        </pc:grpChg>
        <pc:grpChg chg="add del">
          <ac:chgData name="MANTINI FRANCESCA" userId="2fe4e5fa-b93b-4b40-8f9f-b5eecb2d7b8c" providerId="ADAL" clId="{F0FEAA0F-1A95-4C09-A371-7946495EEDE2}" dt="2024-07-18T23:50:27.382" v="2814" actId="26606"/>
          <ac:grpSpMkLst>
            <pc:docMk/>
            <pc:sldMk cId="844576589" sldId="288"/>
            <ac:grpSpMk id="117" creationId="{8DB4BB99-C854-45F9-BED1-63D15E3A2411}"/>
          </ac:grpSpMkLst>
        </pc:grpChg>
        <pc:grpChg chg="add del">
          <ac:chgData name="MANTINI FRANCESCA" userId="2fe4e5fa-b93b-4b40-8f9f-b5eecb2d7b8c" providerId="ADAL" clId="{F0FEAA0F-1A95-4C09-A371-7946495EEDE2}" dt="2024-07-18T23:52:47.620" v="2831" actId="26606"/>
          <ac:grpSpMkLst>
            <pc:docMk/>
            <pc:sldMk cId="844576589" sldId="288"/>
            <ac:grpSpMk id="122" creationId="{AC1DD88D-B6CF-4188-B28E-41DA602F7AF5}"/>
          </ac:grpSpMkLst>
        </pc:grpChg>
        <pc:grpChg chg="add del">
          <ac:chgData name="MANTINI FRANCESCA" userId="2fe4e5fa-b93b-4b40-8f9f-b5eecb2d7b8c" providerId="ADAL" clId="{F0FEAA0F-1A95-4C09-A371-7946495EEDE2}" dt="2024-07-18T23:52:47.620" v="2831" actId="26606"/>
          <ac:grpSpMkLst>
            <pc:docMk/>
            <pc:sldMk cId="844576589" sldId="288"/>
            <ac:grpSpMk id="123" creationId="{455E0AD7-882F-4B4C-B3A7-D4E72D48E46A}"/>
          </ac:grpSpMkLst>
        </pc:grpChg>
        <pc:grpChg chg="add del">
          <ac:chgData name="MANTINI FRANCESCA" userId="2fe4e5fa-b93b-4b40-8f9f-b5eecb2d7b8c" providerId="ADAL" clId="{F0FEAA0F-1A95-4C09-A371-7946495EEDE2}" dt="2024-07-18T23:52:47.586" v="2830" actId="26606"/>
          <ac:grpSpMkLst>
            <pc:docMk/>
            <pc:sldMk cId="844576589" sldId="288"/>
            <ac:grpSpMk id="136" creationId="{807353E4-FA19-40CB-8AF8-3A8E6704BE09}"/>
          </ac:grpSpMkLst>
        </pc:grpChg>
        <pc:grpChg chg="add del">
          <ac:chgData name="MANTINI FRANCESCA" userId="2fe4e5fa-b93b-4b40-8f9f-b5eecb2d7b8c" providerId="ADAL" clId="{F0FEAA0F-1A95-4C09-A371-7946495EEDE2}" dt="2024-07-18T23:52:39.158" v="2826" actId="26606"/>
          <ac:grpSpMkLst>
            <pc:docMk/>
            <pc:sldMk cId="844576589" sldId="288"/>
            <ac:grpSpMk id="140" creationId="{85BE3A7E-6A3F-401E-A025-BBB8FDB8DD30}"/>
          </ac:grpSpMkLst>
        </pc:grpChg>
        <pc:grpChg chg="add del">
          <ac:chgData name="MANTINI FRANCESCA" userId="2fe4e5fa-b93b-4b40-8f9f-b5eecb2d7b8c" providerId="ADAL" clId="{F0FEAA0F-1A95-4C09-A371-7946495EEDE2}" dt="2024-07-18T23:52:47.586" v="2830" actId="26606"/>
          <ac:grpSpMkLst>
            <pc:docMk/>
            <pc:sldMk cId="844576589" sldId="288"/>
            <ac:grpSpMk id="148" creationId="{0328E69E-CE3D-4110-8BF7-AD3C0C10CB1C}"/>
          </ac:grpSpMkLst>
        </pc:grpChg>
        <pc:grpChg chg="add del">
          <ac:chgData name="MANTINI FRANCESCA" userId="2fe4e5fa-b93b-4b40-8f9f-b5eecb2d7b8c" providerId="ADAL" clId="{F0FEAA0F-1A95-4C09-A371-7946495EEDE2}" dt="2024-07-18T23:52:47.586" v="2830" actId="26606"/>
          <ac:grpSpMkLst>
            <pc:docMk/>
            <pc:sldMk cId="844576589" sldId="288"/>
            <ac:grpSpMk id="154" creationId="{F64806C9-3599-45A7-BCFF-F762C54276F8}"/>
          </ac:grpSpMkLst>
        </pc:grpChg>
        <pc:grpChg chg="add del">
          <ac:chgData name="MANTINI FRANCESCA" userId="2fe4e5fa-b93b-4b40-8f9f-b5eecb2d7b8c" providerId="ADAL" clId="{F0FEAA0F-1A95-4C09-A371-7946495EEDE2}" dt="2024-07-18T23:52:47.586" v="2830" actId="26606"/>
          <ac:grpSpMkLst>
            <pc:docMk/>
            <pc:sldMk cId="844576589" sldId="288"/>
            <ac:grpSpMk id="160" creationId="{1287AC97-A8E8-4B45-A50A-3057A88B4088}"/>
          </ac:grpSpMkLst>
        </pc:grpChg>
        <pc:grpChg chg="add del">
          <ac:chgData name="MANTINI FRANCESCA" userId="2fe4e5fa-b93b-4b40-8f9f-b5eecb2d7b8c" providerId="ADAL" clId="{F0FEAA0F-1A95-4C09-A371-7946495EEDE2}" dt="2024-07-18T23:52:39.158" v="2826" actId="26606"/>
          <ac:grpSpMkLst>
            <pc:docMk/>
            <pc:sldMk cId="844576589" sldId="288"/>
            <ac:grpSpMk id="171" creationId="{F4E035BE-9FF4-43D3-BC25-CF582D7FF85E}"/>
          </ac:grpSpMkLst>
        </pc:grpChg>
        <pc:grpChg chg="add">
          <ac:chgData name="MANTINI FRANCESCA" userId="2fe4e5fa-b93b-4b40-8f9f-b5eecb2d7b8c" providerId="ADAL" clId="{F0FEAA0F-1A95-4C09-A371-7946495EEDE2}" dt="2024-07-18T23:52:47.620" v="2831" actId="26606"/>
          <ac:grpSpMkLst>
            <pc:docMk/>
            <pc:sldMk cId="844576589" sldId="288"/>
            <ac:grpSpMk id="181" creationId="{4ADB9295-9645-4BF2-ADFD-75800B7FAD06}"/>
          </ac:grpSpMkLst>
        </pc:grpChg>
        <pc:grpChg chg="add">
          <ac:chgData name="MANTINI FRANCESCA" userId="2fe4e5fa-b93b-4b40-8f9f-b5eecb2d7b8c" providerId="ADAL" clId="{F0FEAA0F-1A95-4C09-A371-7946495EEDE2}" dt="2024-07-18T23:52:47.620" v="2831" actId="26606"/>
          <ac:grpSpMkLst>
            <pc:docMk/>
            <pc:sldMk cId="844576589" sldId="288"/>
            <ac:grpSpMk id="205" creationId="{B485B3F6-654D-4842-A2DE-677D12FED460}"/>
          </ac:grpSpMkLst>
        </pc:grpChg>
        <pc:picChg chg="add del">
          <ac:chgData name="MANTINI FRANCESCA" userId="2fe4e5fa-b93b-4b40-8f9f-b5eecb2d7b8c" providerId="ADAL" clId="{F0FEAA0F-1A95-4C09-A371-7946495EEDE2}" dt="2024-07-18T23:50:27.382" v="2814" actId="26606"/>
          <ac:picMkLst>
            <pc:docMk/>
            <pc:sldMk cId="844576589" sldId="288"/>
            <ac:picMk id="88" creationId="{92D83638-A467-411A-9C31-FE9A111CD885}"/>
          </ac:picMkLst>
        </pc:picChg>
        <pc:cxnChg chg="add del">
          <ac:chgData name="MANTINI FRANCESCA" userId="2fe4e5fa-b93b-4b40-8f9f-b5eecb2d7b8c" providerId="ADAL" clId="{F0FEAA0F-1A95-4C09-A371-7946495EEDE2}" dt="2024-07-18T23:50:21.146" v="2812" actId="26606"/>
          <ac:cxnSpMkLst>
            <pc:docMk/>
            <pc:sldMk cId="844576589" sldId="288"/>
            <ac:cxnSpMk id="74" creationId="{085ECEC0-FF5D-4348-92C7-1EA7C61E770C}"/>
          </ac:cxnSpMkLst>
        </pc:cxnChg>
        <pc:cxnChg chg="add del">
          <ac:chgData name="MANTINI FRANCESCA" userId="2fe4e5fa-b93b-4b40-8f9f-b5eecb2d7b8c" providerId="ADAL" clId="{F0FEAA0F-1A95-4C09-A371-7946495EEDE2}" dt="2024-07-18T23:52:39.158" v="2826" actId="26606"/>
          <ac:cxnSpMkLst>
            <pc:docMk/>
            <pc:sldMk cId="844576589" sldId="288"/>
            <ac:cxnSpMk id="169" creationId="{085ECEC0-FF5D-4348-92C7-1EA7C61E770C}"/>
          </ac:cxnSpMkLst>
        </pc:cxnChg>
      </pc:sldChg>
      <pc:sldChg chg="addSp delSp modSp new del mod modClrScheme chgLayout">
        <pc:chgData name="MANTINI FRANCESCA" userId="2fe4e5fa-b93b-4b40-8f9f-b5eecb2d7b8c" providerId="ADAL" clId="{F0FEAA0F-1A95-4C09-A371-7946495EEDE2}" dt="2024-07-18T23:30:55.982" v="2592" actId="47"/>
        <pc:sldMkLst>
          <pc:docMk/>
          <pc:sldMk cId="1295997466" sldId="288"/>
        </pc:sldMkLst>
        <pc:spChg chg="del mod ord">
          <ac:chgData name="MANTINI FRANCESCA" userId="2fe4e5fa-b93b-4b40-8f9f-b5eecb2d7b8c" providerId="ADAL" clId="{F0FEAA0F-1A95-4C09-A371-7946495EEDE2}" dt="2024-07-18T23:30:36.715" v="2591" actId="700"/>
          <ac:spMkLst>
            <pc:docMk/>
            <pc:sldMk cId="1295997466" sldId="288"/>
            <ac:spMk id="2" creationId="{910FA2F1-51C6-AD5F-BF9D-BEE4F188887D}"/>
          </ac:spMkLst>
        </pc:spChg>
        <pc:spChg chg="del mod ord">
          <ac:chgData name="MANTINI FRANCESCA" userId="2fe4e5fa-b93b-4b40-8f9f-b5eecb2d7b8c" providerId="ADAL" clId="{F0FEAA0F-1A95-4C09-A371-7946495EEDE2}" dt="2024-07-18T23:30:36.715" v="2591" actId="700"/>
          <ac:spMkLst>
            <pc:docMk/>
            <pc:sldMk cId="1295997466" sldId="288"/>
            <ac:spMk id="3" creationId="{47ADE39E-A186-E444-0E63-79903E2CCA56}"/>
          </ac:spMkLst>
        </pc:spChg>
        <pc:spChg chg="add mod ord">
          <ac:chgData name="MANTINI FRANCESCA" userId="2fe4e5fa-b93b-4b40-8f9f-b5eecb2d7b8c" providerId="ADAL" clId="{F0FEAA0F-1A95-4C09-A371-7946495EEDE2}" dt="2024-07-18T23:30:36.715" v="2591" actId="700"/>
          <ac:spMkLst>
            <pc:docMk/>
            <pc:sldMk cId="1295997466" sldId="288"/>
            <ac:spMk id="4" creationId="{657EB57C-DB1D-98E8-8F93-674CB057ABE3}"/>
          </ac:spMkLst>
        </pc:spChg>
        <pc:spChg chg="add mod ord">
          <ac:chgData name="MANTINI FRANCESCA" userId="2fe4e5fa-b93b-4b40-8f9f-b5eecb2d7b8c" providerId="ADAL" clId="{F0FEAA0F-1A95-4C09-A371-7946495EEDE2}" dt="2024-07-18T23:30:36.715" v="2591" actId="700"/>
          <ac:spMkLst>
            <pc:docMk/>
            <pc:sldMk cId="1295997466" sldId="288"/>
            <ac:spMk id="5" creationId="{C5E192C7-44D1-261B-D1F0-C6201FE9BE3A}"/>
          </ac:spMkLst>
        </pc:spChg>
        <pc:spChg chg="add mod ord">
          <ac:chgData name="MANTINI FRANCESCA" userId="2fe4e5fa-b93b-4b40-8f9f-b5eecb2d7b8c" providerId="ADAL" clId="{F0FEAA0F-1A95-4C09-A371-7946495EEDE2}" dt="2024-07-18T23:30:36.715" v="2591" actId="700"/>
          <ac:spMkLst>
            <pc:docMk/>
            <pc:sldMk cId="1295997466" sldId="288"/>
            <ac:spMk id="6" creationId="{9878AE6E-D4BA-B7D3-7901-794D8A521495}"/>
          </ac:spMkLst>
        </pc:spChg>
        <pc:spChg chg="add mod ord">
          <ac:chgData name="MANTINI FRANCESCA" userId="2fe4e5fa-b93b-4b40-8f9f-b5eecb2d7b8c" providerId="ADAL" clId="{F0FEAA0F-1A95-4C09-A371-7946495EEDE2}" dt="2024-07-18T23:30:36.715" v="2591" actId="700"/>
          <ac:spMkLst>
            <pc:docMk/>
            <pc:sldMk cId="1295997466" sldId="288"/>
            <ac:spMk id="7" creationId="{D10C3A4E-42E5-F252-1211-DB8F40F98304}"/>
          </ac:spMkLst>
        </pc:spChg>
        <pc:spChg chg="add mod ord">
          <ac:chgData name="MANTINI FRANCESCA" userId="2fe4e5fa-b93b-4b40-8f9f-b5eecb2d7b8c" providerId="ADAL" clId="{F0FEAA0F-1A95-4C09-A371-7946495EEDE2}" dt="2024-07-18T23:30:36.715" v="2591" actId="700"/>
          <ac:spMkLst>
            <pc:docMk/>
            <pc:sldMk cId="1295997466" sldId="288"/>
            <ac:spMk id="8" creationId="{0460BFE1-17BC-32E4-FE77-82EFBD2F9487}"/>
          </ac:spMkLst>
        </pc:spChg>
      </pc:sldChg>
      <pc:sldChg chg="addSp delSp modSp new del mod modClrScheme chgLayout">
        <pc:chgData name="MANTINI FRANCESCA" userId="2fe4e5fa-b93b-4b40-8f9f-b5eecb2d7b8c" providerId="ADAL" clId="{F0FEAA0F-1A95-4C09-A371-7946495EEDE2}" dt="2024-07-18T23:52:14.074" v="2824" actId="47"/>
        <pc:sldMkLst>
          <pc:docMk/>
          <pc:sldMk cId="199745806" sldId="289"/>
        </pc:sldMkLst>
        <pc:spChg chg="del mod ord">
          <ac:chgData name="MANTINI FRANCESCA" userId="2fe4e5fa-b93b-4b40-8f9f-b5eecb2d7b8c" providerId="ADAL" clId="{F0FEAA0F-1A95-4C09-A371-7946495EEDE2}" dt="2024-07-18T23:51:33.266" v="2819" actId="700"/>
          <ac:spMkLst>
            <pc:docMk/>
            <pc:sldMk cId="199745806" sldId="289"/>
            <ac:spMk id="2" creationId="{56DB0905-CBEA-BF1F-E1E1-2833E0183194}"/>
          </ac:spMkLst>
        </pc:spChg>
        <pc:spChg chg="del mod ord">
          <ac:chgData name="MANTINI FRANCESCA" userId="2fe4e5fa-b93b-4b40-8f9f-b5eecb2d7b8c" providerId="ADAL" clId="{F0FEAA0F-1A95-4C09-A371-7946495EEDE2}" dt="2024-07-18T23:51:33.266" v="2819" actId="700"/>
          <ac:spMkLst>
            <pc:docMk/>
            <pc:sldMk cId="199745806" sldId="289"/>
            <ac:spMk id="3" creationId="{A97602BB-8FD9-472F-3E0F-84DD9142B405}"/>
          </ac:spMkLst>
        </pc:spChg>
        <pc:spChg chg="add del mod ord">
          <ac:chgData name="MANTINI FRANCESCA" userId="2fe4e5fa-b93b-4b40-8f9f-b5eecb2d7b8c" providerId="ADAL" clId="{F0FEAA0F-1A95-4C09-A371-7946495EEDE2}" dt="2024-07-18T23:51:39.467" v="2820" actId="700"/>
          <ac:spMkLst>
            <pc:docMk/>
            <pc:sldMk cId="199745806" sldId="289"/>
            <ac:spMk id="4" creationId="{F34EE185-A437-1127-480F-446FD40A3F4B}"/>
          </ac:spMkLst>
        </pc:spChg>
        <pc:spChg chg="add del mod ord">
          <ac:chgData name="MANTINI FRANCESCA" userId="2fe4e5fa-b93b-4b40-8f9f-b5eecb2d7b8c" providerId="ADAL" clId="{F0FEAA0F-1A95-4C09-A371-7946495EEDE2}" dt="2024-07-18T23:51:39.467" v="2820" actId="700"/>
          <ac:spMkLst>
            <pc:docMk/>
            <pc:sldMk cId="199745806" sldId="289"/>
            <ac:spMk id="5" creationId="{716D2EE5-3CA4-E74C-A4B9-A9E0F4760F39}"/>
          </ac:spMkLst>
        </pc:spChg>
        <pc:spChg chg="add del mod ord">
          <ac:chgData name="MANTINI FRANCESCA" userId="2fe4e5fa-b93b-4b40-8f9f-b5eecb2d7b8c" providerId="ADAL" clId="{F0FEAA0F-1A95-4C09-A371-7946495EEDE2}" dt="2024-07-18T23:51:39.467" v="2820" actId="700"/>
          <ac:spMkLst>
            <pc:docMk/>
            <pc:sldMk cId="199745806" sldId="289"/>
            <ac:spMk id="6" creationId="{A4A27949-3B30-0F42-518D-AB464C1F3055}"/>
          </ac:spMkLst>
        </pc:spChg>
        <pc:spChg chg="add del mod ord">
          <ac:chgData name="MANTINI FRANCESCA" userId="2fe4e5fa-b93b-4b40-8f9f-b5eecb2d7b8c" providerId="ADAL" clId="{F0FEAA0F-1A95-4C09-A371-7946495EEDE2}" dt="2024-07-18T23:51:39.467" v="2820" actId="700"/>
          <ac:spMkLst>
            <pc:docMk/>
            <pc:sldMk cId="199745806" sldId="289"/>
            <ac:spMk id="7" creationId="{F63047E3-1AF9-7D59-39C6-1812A3A269D1}"/>
          </ac:spMkLst>
        </pc:spChg>
        <pc:spChg chg="add del mod ord">
          <ac:chgData name="MANTINI FRANCESCA" userId="2fe4e5fa-b93b-4b40-8f9f-b5eecb2d7b8c" providerId="ADAL" clId="{F0FEAA0F-1A95-4C09-A371-7946495EEDE2}" dt="2024-07-18T23:51:39.467" v="2820" actId="700"/>
          <ac:spMkLst>
            <pc:docMk/>
            <pc:sldMk cId="199745806" sldId="289"/>
            <ac:spMk id="8" creationId="{6F93685E-5408-916B-D6E7-27737E0771B0}"/>
          </ac:spMkLst>
        </pc:spChg>
        <pc:spChg chg="add del mod ord">
          <ac:chgData name="MANTINI FRANCESCA" userId="2fe4e5fa-b93b-4b40-8f9f-b5eecb2d7b8c" providerId="ADAL" clId="{F0FEAA0F-1A95-4C09-A371-7946495EEDE2}" dt="2024-07-18T23:51:47.004" v="2821" actId="700"/>
          <ac:spMkLst>
            <pc:docMk/>
            <pc:sldMk cId="199745806" sldId="289"/>
            <ac:spMk id="9" creationId="{F77BD191-FD7B-8932-AEC7-818437CC48A7}"/>
          </ac:spMkLst>
        </pc:spChg>
        <pc:spChg chg="add del mod ord">
          <ac:chgData name="MANTINI FRANCESCA" userId="2fe4e5fa-b93b-4b40-8f9f-b5eecb2d7b8c" providerId="ADAL" clId="{F0FEAA0F-1A95-4C09-A371-7946495EEDE2}" dt="2024-07-18T23:51:47.004" v="2821" actId="700"/>
          <ac:spMkLst>
            <pc:docMk/>
            <pc:sldMk cId="199745806" sldId="289"/>
            <ac:spMk id="10" creationId="{08B774D9-7CAC-728B-0321-30A05FA3ACFE}"/>
          </ac:spMkLst>
        </pc:spChg>
        <pc:spChg chg="add del mod ord">
          <ac:chgData name="MANTINI FRANCESCA" userId="2fe4e5fa-b93b-4b40-8f9f-b5eecb2d7b8c" providerId="ADAL" clId="{F0FEAA0F-1A95-4C09-A371-7946495EEDE2}" dt="2024-07-18T23:51:47.004" v="2821" actId="700"/>
          <ac:spMkLst>
            <pc:docMk/>
            <pc:sldMk cId="199745806" sldId="289"/>
            <ac:spMk id="11" creationId="{47555839-D6A2-88DD-5112-48FC0D90E543}"/>
          </ac:spMkLst>
        </pc:spChg>
        <pc:spChg chg="add mod ord">
          <ac:chgData name="MANTINI FRANCESCA" userId="2fe4e5fa-b93b-4b40-8f9f-b5eecb2d7b8c" providerId="ADAL" clId="{F0FEAA0F-1A95-4C09-A371-7946495EEDE2}" dt="2024-07-18T23:51:47.004" v="2821" actId="700"/>
          <ac:spMkLst>
            <pc:docMk/>
            <pc:sldMk cId="199745806" sldId="289"/>
            <ac:spMk id="12" creationId="{1BF7394D-E5CC-B3FF-9FB4-5C7564A94CFC}"/>
          </ac:spMkLst>
        </pc:spChg>
        <pc:spChg chg="add mod ord">
          <ac:chgData name="MANTINI FRANCESCA" userId="2fe4e5fa-b93b-4b40-8f9f-b5eecb2d7b8c" providerId="ADAL" clId="{F0FEAA0F-1A95-4C09-A371-7946495EEDE2}" dt="2024-07-18T23:51:47.004" v="2821" actId="700"/>
          <ac:spMkLst>
            <pc:docMk/>
            <pc:sldMk cId="199745806" sldId="289"/>
            <ac:spMk id="13" creationId="{B3AF788D-910C-A11D-0C9C-D57CCFA8911C}"/>
          </ac:spMkLst>
        </pc:spChg>
        <pc:spChg chg="add mod ord">
          <ac:chgData name="MANTINI FRANCESCA" userId="2fe4e5fa-b93b-4b40-8f9f-b5eecb2d7b8c" providerId="ADAL" clId="{F0FEAA0F-1A95-4C09-A371-7946495EEDE2}" dt="2024-07-18T23:51:47.004" v="2821" actId="700"/>
          <ac:spMkLst>
            <pc:docMk/>
            <pc:sldMk cId="199745806" sldId="289"/>
            <ac:spMk id="14" creationId="{4F493DD6-B245-C461-A77C-26114919A0C6}"/>
          </ac:spMkLst>
        </pc:spChg>
        <pc:spChg chg="add mod ord">
          <ac:chgData name="MANTINI FRANCESCA" userId="2fe4e5fa-b93b-4b40-8f9f-b5eecb2d7b8c" providerId="ADAL" clId="{F0FEAA0F-1A95-4C09-A371-7946495EEDE2}" dt="2024-07-18T23:51:47.004" v="2821" actId="700"/>
          <ac:spMkLst>
            <pc:docMk/>
            <pc:sldMk cId="199745806" sldId="289"/>
            <ac:spMk id="15" creationId="{2197F25A-874B-494A-597F-CA8BBC23066C}"/>
          </ac:spMkLst>
        </pc:spChg>
        <pc:spChg chg="add mod ord">
          <ac:chgData name="MANTINI FRANCESCA" userId="2fe4e5fa-b93b-4b40-8f9f-b5eecb2d7b8c" providerId="ADAL" clId="{F0FEAA0F-1A95-4C09-A371-7946495EEDE2}" dt="2024-07-18T23:51:47.004" v="2821" actId="700"/>
          <ac:spMkLst>
            <pc:docMk/>
            <pc:sldMk cId="199745806" sldId="289"/>
            <ac:spMk id="16" creationId="{D7ADC389-1717-AB6F-D12C-7E2B5BB9ED7E}"/>
          </ac:spMkLst>
        </pc:spChg>
        <pc:spChg chg="add mod ord">
          <ac:chgData name="MANTINI FRANCESCA" userId="2fe4e5fa-b93b-4b40-8f9f-b5eecb2d7b8c" providerId="ADAL" clId="{F0FEAA0F-1A95-4C09-A371-7946495EEDE2}" dt="2024-07-18T23:51:47.004" v="2821" actId="700"/>
          <ac:spMkLst>
            <pc:docMk/>
            <pc:sldMk cId="199745806" sldId="289"/>
            <ac:spMk id="17" creationId="{5051892A-EEE4-F21C-81CF-A881CB18CD83}"/>
          </ac:spMkLst>
        </pc:spChg>
        <pc:spChg chg="add mod ord">
          <ac:chgData name="MANTINI FRANCESCA" userId="2fe4e5fa-b93b-4b40-8f9f-b5eecb2d7b8c" providerId="ADAL" clId="{F0FEAA0F-1A95-4C09-A371-7946495EEDE2}" dt="2024-07-18T23:51:47.004" v="2821" actId="700"/>
          <ac:spMkLst>
            <pc:docMk/>
            <pc:sldMk cId="199745806" sldId="289"/>
            <ac:spMk id="18" creationId="{FE5DA588-EC00-633E-1BBD-626B5676C390}"/>
          </ac:spMkLst>
        </pc:spChg>
        <pc:picChg chg="add mod ord">
          <ac:chgData name="MANTINI FRANCESCA" userId="2fe4e5fa-b93b-4b40-8f9f-b5eecb2d7b8c" providerId="ADAL" clId="{F0FEAA0F-1A95-4C09-A371-7946495EEDE2}" dt="2024-07-18T23:52:06.820" v="2823" actId="167"/>
          <ac:picMkLst>
            <pc:docMk/>
            <pc:sldMk cId="199745806" sldId="289"/>
            <ac:picMk id="19" creationId="{17337919-3AC6-265E-6AE1-BEEB3FA6070A}"/>
          </ac:picMkLst>
        </pc:picChg>
      </pc:sldChg>
      <pc:sldChg chg="addSp delSp modSp add del mod ord">
        <pc:chgData name="MANTINI FRANCESCA" userId="2fe4e5fa-b93b-4b40-8f9f-b5eecb2d7b8c" providerId="ADAL" clId="{F0FEAA0F-1A95-4C09-A371-7946495EEDE2}" dt="2024-07-21T11:30:06.461" v="4567" actId="47"/>
        <pc:sldMkLst>
          <pc:docMk/>
          <pc:sldMk cId="3101158757" sldId="289"/>
        </pc:sldMkLst>
        <pc:spChg chg="add mod">
          <ac:chgData name="MANTINI FRANCESCA" userId="2fe4e5fa-b93b-4b40-8f9f-b5eecb2d7b8c" providerId="ADAL" clId="{F0FEAA0F-1A95-4C09-A371-7946495EEDE2}" dt="2024-07-19T00:07:38.595" v="3046" actId="1036"/>
          <ac:spMkLst>
            <pc:docMk/>
            <pc:sldMk cId="3101158757" sldId="289"/>
            <ac:spMk id="2" creationId="{31AB7F88-D029-9099-FB4C-FD5E6B20080B}"/>
          </ac:spMkLst>
        </pc:spChg>
        <pc:spChg chg="add del mod">
          <ac:chgData name="MANTINI FRANCESCA" userId="2fe4e5fa-b93b-4b40-8f9f-b5eecb2d7b8c" providerId="ADAL" clId="{F0FEAA0F-1A95-4C09-A371-7946495EEDE2}" dt="2024-07-21T11:29:21.775" v="4504" actId="21"/>
          <ac:spMkLst>
            <pc:docMk/>
            <pc:sldMk cId="3101158757" sldId="289"/>
            <ac:spMk id="3" creationId="{B3F5B1F9-83A7-892E-91C3-66A92A474B7D}"/>
          </ac:spMkLst>
        </pc:spChg>
        <pc:spChg chg="add del mod">
          <ac:chgData name="MANTINI FRANCESCA" userId="2fe4e5fa-b93b-4b40-8f9f-b5eecb2d7b8c" providerId="ADAL" clId="{F0FEAA0F-1A95-4C09-A371-7946495EEDE2}" dt="2024-07-21T11:29:21.775" v="4504" actId="21"/>
          <ac:spMkLst>
            <pc:docMk/>
            <pc:sldMk cId="3101158757" sldId="289"/>
            <ac:spMk id="4" creationId="{E2862AA8-1332-1FCB-36F6-C5C961084D71}"/>
          </ac:spMkLst>
        </pc:spChg>
        <pc:spChg chg="add del mod">
          <ac:chgData name="MANTINI FRANCESCA" userId="2fe4e5fa-b93b-4b40-8f9f-b5eecb2d7b8c" providerId="ADAL" clId="{F0FEAA0F-1A95-4C09-A371-7946495EEDE2}" dt="2024-07-21T11:29:21.775" v="4504" actId="21"/>
          <ac:spMkLst>
            <pc:docMk/>
            <pc:sldMk cId="3101158757" sldId="289"/>
            <ac:spMk id="5" creationId="{DB144698-130D-C0EC-8729-5DB3357C5A9D}"/>
          </ac:spMkLst>
        </pc:spChg>
        <pc:spChg chg="del">
          <ac:chgData name="MANTINI FRANCESCA" userId="2fe4e5fa-b93b-4b40-8f9f-b5eecb2d7b8c" providerId="ADAL" clId="{F0FEAA0F-1A95-4C09-A371-7946495EEDE2}" dt="2024-07-19T00:07:21.817" v="3034" actId="478"/>
          <ac:spMkLst>
            <pc:docMk/>
            <pc:sldMk cId="3101158757" sldId="289"/>
            <ac:spMk id="6" creationId="{A5B18E44-70FA-D8A3-CB2E-0F8DD5790D9A}"/>
          </ac:spMkLst>
        </pc:spChg>
        <pc:spChg chg="add del mod">
          <ac:chgData name="MANTINI FRANCESCA" userId="2fe4e5fa-b93b-4b40-8f9f-b5eecb2d7b8c" providerId="ADAL" clId="{F0FEAA0F-1A95-4C09-A371-7946495EEDE2}" dt="2024-07-21T11:29:21.775" v="4504" actId="21"/>
          <ac:spMkLst>
            <pc:docMk/>
            <pc:sldMk cId="3101158757" sldId="289"/>
            <ac:spMk id="7" creationId="{2B042249-C18D-D134-DAB5-C352128C39AF}"/>
          </ac:spMkLst>
        </pc:spChg>
        <pc:spChg chg="del">
          <ac:chgData name="MANTINI FRANCESCA" userId="2fe4e5fa-b93b-4b40-8f9f-b5eecb2d7b8c" providerId="ADAL" clId="{F0FEAA0F-1A95-4C09-A371-7946495EEDE2}" dt="2024-07-19T00:07:21.817" v="3034" actId="478"/>
          <ac:spMkLst>
            <pc:docMk/>
            <pc:sldMk cId="3101158757" sldId="289"/>
            <ac:spMk id="9" creationId="{3E4FE75C-1724-89F9-3621-25C095357854}"/>
          </ac:spMkLst>
        </pc:spChg>
        <pc:spChg chg="add mod">
          <ac:chgData name="MANTINI FRANCESCA" userId="2fe4e5fa-b93b-4b40-8f9f-b5eecb2d7b8c" providerId="ADAL" clId="{F0FEAA0F-1A95-4C09-A371-7946495EEDE2}" dt="2024-07-21T11:29:21.775" v="4504" actId="21"/>
          <ac:spMkLst>
            <pc:docMk/>
            <pc:sldMk cId="3101158757" sldId="289"/>
            <ac:spMk id="10" creationId="{5E2CED77-9AB6-E3C1-8E9F-C207F7ACF89B}"/>
          </ac:spMkLst>
        </pc:spChg>
        <pc:picChg chg="del">
          <ac:chgData name="MANTINI FRANCESCA" userId="2fe4e5fa-b93b-4b40-8f9f-b5eecb2d7b8c" providerId="ADAL" clId="{F0FEAA0F-1A95-4C09-A371-7946495EEDE2}" dt="2024-07-19T00:07:21.817" v="3034" actId="478"/>
          <ac:picMkLst>
            <pc:docMk/>
            <pc:sldMk cId="3101158757" sldId="289"/>
            <ac:picMk id="12" creationId="{73E0F273-5FF8-C674-A908-BB1A7F52F633}"/>
          </ac:picMkLst>
        </pc:picChg>
      </pc:sldChg>
      <pc:sldChg chg="addSp delSp modSp new del mod">
        <pc:chgData name="MANTINI FRANCESCA" userId="2fe4e5fa-b93b-4b40-8f9f-b5eecb2d7b8c" providerId="ADAL" clId="{F0FEAA0F-1A95-4C09-A371-7946495EEDE2}" dt="2024-07-19T00:07:00.703" v="3030" actId="680"/>
        <pc:sldMkLst>
          <pc:docMk/>
          <pc:sldMk cId="3973553215" sldId="289"/>
        </pc:sldMkLst>
        <pc:spChg chg="add del">
          <ac:chgData name="MANTINI FRANCESCA" userId="2fe4e5fa-b93b-4b40-8f9f-b5eecb2d7b8c" providerId="ADAL" clId="{F0FEAA0F-1A95-4C09-A371-7946495EEDE2}" dt="2024-07-19T00:06:59.538" v="3029" actId="478"/>
          <ac:spMkLst>
            <pc:docMk/>
            <pc:sldMk cId="3973553215" sldId="289"/>
            <ac:spMk id="2" creationId="{05805A82-8899-2216-B72B-72D7AEDE6557}"/>
          </ac:spMkLst>
        </pc:spChg>
        <pc:spChg chg="add del">
          <ac:chgData name="MANTINI FRANCESCA" userId="2fe4e5fa-b93b-4b40-8f9f-b5eecb2d7b8c" providerId="ADAL" clId="{F0FEAA0F-1A95-4C09-A371-7946495EEDE2}" dt="2024-07-19T00:06:59.538" v="3029" actId="478"/>
          <ac:spMkLst>
            <pc:docMk/>
            <pc:sldMk cId="3973553215" sldId="289"/>
            <ac:spMk id="3" creationId="{E2842AAD-10D4-8B60-CBC9-3598200ACAE9}"/>
          </ac:spMkLst>
        </pc:spChg>
        <pc:spChg chg="add del">
          <ac:chgData name="MANTINI FRANCESCA" userId="2fe4e5fa-b93b-4b40-8f9f-b5eecb2d7b8c" providerId="ADAL" clId="{F0FEAA0F-1A95-4C09-A371-7946495EEDE2}" dt="2024-07-19T00:06:59.538" v="3029" actId="478"/>
          <ac:spMkLst>
            <pc:docMk/>
            <pc:sldMk cId="3973553215" sldId="289"/>
            <ac:spMk id="4" creationId="{52A3FC4A-06D0-7D40-E528-FFABC6AAF05D}"/>
          </ac:spMkLst>
        </pc:spChg>
        <pc:spChg chg="add del">
          <ac:chgData name="MANTINI FRANCESCA" userId="2fe4e5fa-b93b-4b40-8f9f-b5eecb2d7b8c" providerId="ADAL" clId="{F0FEAA0F-1A95-4C09-A371-7946495EEDE2}" dt="2024-07-19T00:06:59.538" v="3029" actId="478"/>
          <ac:spMkLst>
            <pc:docMk/>
            <pc:sldMk cId="3973553215" sldId="289"/>
            <ac:spMk id="5" creationId="{1BF4352F-E8A3-C8D0-E5AD-3F450ADA5766}"/>
          </ac:spMkLst>
        </pc:spChg>
        <pc:spChg chg="add del">
          <ac:chgData name="MANTINI FRANCESCA" userId="2fe4e5fa-b93b-4b40-8f9f-b5eecb2d7b8c" providerId="ADAL" clId="{F0FEAA0F-1A95-4C09-A371-7946495EEDE2}" dt="2024-07-19T00:06:59.538" v="3029" actId="478"/>
          <ac:spMkLst>
            <pc:docMk/>
            <pc:sldMk cId="3973553215" sldId="289"/>
            <ac:spMk id="6" creationId="{F1EDB4A6-1771-F6F1-0243-7747D76ADB8A}"/>
          </ac:spMkLst>
        </pc:spChg>
        <pc:spChg chg="add mod">
          <ac:chgData name="MANTINI FRANCESCA" userId="2fe4e5fa-b93b-4b40-8f9f-b5eecb2d7b8c" providerId="ADAL" clId="{F0FEAA0F-1A95-4C09-A371-7946495EEDE2}" dt="2024-07-19T00:06:48.149" v="3027"/>
          <ac:spMkLst>
            <pc:docMk/>
            <pc:sldMk cId="3973553215" sldId="289"/>
            <ac:spMk id="7" creationId="{E45681DB-AC45-A18A-BEBC-FACF201FC38C}"/>
          </ac:spMkLst>
        </pc:spChg>
        <pc:spChg chg="add mod">
          <ac:chgData name="MANTINI FRANCESCA" userId="2fe4e5fa-b93b-4b40-8f9f-b5eecb2d7b8c" providerId="ADAL" clId="{F0FEAA0F-1A95-4C09-A371-7946495EEDE2}" dt="2024-07-19T00:06:57.669" v="3028"/>
          <ac:spMkLst>
            <pc:docMk/>
            <pc:sldMk cId="3973553215" sldId="289"/>
            <ac:spMk id="8" creationId="{C2B1B566-E965-601E-1F2C-131E212E2EA3}"/>
          </ac:spMkLst>
        </pc:spChg>
        <pc:spChg chg="add mod">
          <ac:chgData name="MANTINI FRANCESCA" userId="2fe4e5fa-b93b-4b40-8f9f-b5eecb2d7b8c" providerId="ADAL" clId="{F0FEAA0F-1A95-4C09-A371-7946495EEDE2}" dt="2024-07-19T00:06:48.149" v="3027"/>
          <ac:spMkLst>
            <pc:docMk/>
            <pc:sldMk cId="3973553215" sldId="289"/>
            <ac:spMk id="9" creationId="{B4AEDEAC-A4F2-9C1E-98B4-05F345B43B44}"/>
          </ac:spMkLst>
        </pc:spChg>
        <pc:spChg chg="add mod">
          <ac:chgData name="MANTINI FRANCESCA" userId="2fe4e5fa-b93b-4b40-8f9f-b5eecb2d7b8c" providerId="ADAL" clId="{F0FEAA0F-1A95-4C09-A371-7946495EEDE2}" dt="2024-07-19T00:06:48.149" v="3027"/>
          <ac:spMkLst>
            <pc:docMk/>
            <pc:sldMk cId="3973553215" sldId="289"/>
            <ac:spMk id="10" creationId="{43226F8D-D8C3-5AF3-E36D-FC8065EAC43A}"/>
          </ac:spMkLst>
        </pc:spChg>
        <pc:spChg chg="add mod">
          <ac:chgData name="MANTINI FRANCESCA" userId="2fe4e5fa-b93b-4b40-8f9f-b5eecb2d7b8c" providerId="ADAL" clId="{F0FEAA0F-1A95-4C09-A371-7946495EEDE2}" dt="2024-07-19T00:06:48.149" v="3027"/>
          <ac:spMkLst>
            <pc:docMk/>
            <pc:sldMk cId="3973553215" sldId="289"/>
            <ac:spMk id="11" creationId="{853A9600-5063-2678-A5E4-05257C917A8B}"/>
          </ac:spMkLst>
        </pc:spChg>
      </pc:sldChg>
      <pc:sldChg chg="addSp delSp modSp new del mod setBg setClrOvrMap">
        <pc:chgData name="MANTINI FRANCESCA" userId="2fe4e5fa-b93b-4b40-8f9f-b5eecb2d7b8c" providerId="ADAL" clId="{F0FEAA0F-1A95-4C09-A371-7946495EEDE2}" dt="2024-07-19T00:25:55.041" v="3278" actId="47"/>
        <pc:sldMkLst>
          <pc:docMk/>
          <pc:sldMk cId="714401971" sldId="290"/>
        </pc:sldMkLst>
        <pc:spChg chg="mod">
          <ac:chgData name="MANTINI FRANCESCA" userId="2fe4e5fa-b93b-4b40-8f9f-b5eecb2d7b8c" providerId="ADAL" clId="{F0FEAA0F-1A95-4C09-A371-7946495EEDE2}" dt="2024-07-19T00:17:26.873" v="3210" actId="26606"/>
          <ac:spMkLst>
            <pc:docMk/>
            <pc:sldMk cId="714401971" sldId="290"/>
            <ac:spMk id="2" creationId="{6B74BC39-823E-C215-227A-4A759A61F9F4}"/>
          </ac:spMkLst>
        </pc:spChg>
        <pc:spChg chg="del">
          <ac:chgData name="MANTINI FRANCESCA" userId="2fe4e5fa-b93b-4b40-8f9f-b5eecb2d7b8c" providerId="ADAL" clId="{F0FEAA0F-1A95-4C09-A371-7946495EEDE2}" dt="2024-07-19T00:09:09.723" v="3070"/>
          <ac:spMkLst>
            <pc:docMk/>
            <pc:sldMk cId="714401971" sldId="290"/>
            <ac:spMk id="3" creationId="{443BBFD9-222F-0989-D135-CF3F7E718F6A}"/>
          </ac:spMkLst>
        </pc:spChg>
        <pc:spChg chg="add del mod">
          <ac:chgData name="MANTINI FRANCESCA" userId="2fe4e5fa-b93b-4b40-8f9f-b5eecb2d7b8c" providerId="ADAL" clId="{F0FEAA0F-1A95-4C09-A371-7946495EEDE2}" dt="2024-07-19T00:12:38.188" v="3159"/>
          <ac:spMkLst>
            <pc:docMk/>
            <pc:sldMk cId="714401971" sldId="290"/>
            <ac:spMk id="6" creationId="{FC5D4426-CC32-AC84-8615-288DDEF6FAD9}"/>
          </ac:spMkLst>
        </pc:spChg>
        <pc:spChg chg="add del">
          <ac:chgData name="MANTINI FRANCESCA" userId="2fe4e5fa-b93b-4b40-8f9f-b5eecb2d7b8c" providerId="ADAL" clId="{F0FEAA0F-1A95-4C09-A371-7946495EEDE2}" dt="2024-07-19T00:09:19.205" v="3072" actId="26606"/>
          <ac:spMkLst>
            <pc:docMk/>
            <pc:sldMk cId="714401971" sldId="290"/>
            <ac:spMk id="9" creationId="{01F67CC9-D773-4B4B-8A55-D5DAEC3414BD}"/>
          </ac:spMkLst>
        </pc:spChg>
        <pc:spChg chg="add del">
          <ac:chgData name="MANTINI FRANCESCA" userId="2fe4e5fa-b93b-4b40-8f9f-b5eecb2d7b8c" providerId="ADAL" clId="{F0FEAA0F-1A95-4C09-A371-7946495EEDE2}" dt="2024-07-19T00:09:24.509" v="3074" actId="26606"/>
          <ac:spMkLst>
            <pc:docMk/>
            <pc:sldMk cId="714401971" sldId="290"/>
            <ac:spMk id="11" creationId="{F8C2106D-B26C-F5D6-07CC-D51AF40A8AA2}"/>
          </ac:spMkLst>
        </pc:spChg>
        <pc:spChg chg="add del mod">
          <ac:chgData name="MANTINI FRANCESCA" userId="2fe4e5fa-b93b-4b40-8f9f-b5eecb2d7b8c" providerId="ADAL" clId="{F0FEAA0F-1A95-4C09-A371-7946495EEDE2}" dt="2024-07-19T00:15:18.782" v="3190"/>
          <ac:spMkLst>
            <pc:docMk/>
            <pc:sldMk cId="714401971" sldId="290"/>
            <ac:spMk id="12" creationId="{868A2017-5823-42EE-F5E6-61F192FEC513}"/>
          </ac:spMkLst>
        </pc:spChg>
        <pc:spChg chg="add del">
          <ac:chgData name="MANTINI FRANCESCA" userId="2fe4e5fa-b93b-4b40-8f9f-b5eecb2d7b8c" providerId="ADAL" clId="{F0FEAA0F-1A95-4C09-A371-7946495EEDE2}" dt="2024-07-19T00:12:42.209" v="3160" actId="26606"/>
          <ac:spMkLst>
            <pc:docMk/>
            <pc:sldMk cId="714401971" sldId="290"/>
            <ac:spMk id="41" creationId="{5BE62A68-92FB-4DA6-B1D6-FA043544A9A9}"/>
          </ac:spMkLst>
        </pc:spChg>
        <pc:spChg chg="add del">
          <ac:chgData name="MANTINI FRANCESCA" userId="2fe4e5fa-b93b-4b40-8f9f-b5eecb2d7b8c" providerId="ADAL" clId="{F0FEAA0F-1A95-4C09-A371-7946495EEDE2}" dt="2024-07-19T00:12:42.209" v="3160" actId="26606"/>
          <ac:spMkLst>
            <pc:docMk/>
            <pc:sldMk cId="714401971" sldId="290"/>
            <ac:spMk id="42" creationId="{7C30BDFE-E13B-4CD1-9371-FAEDFF80CD7D}"/>
          </ac:spMkLst>
        </pc:spChg>
        <pc:spChg chg="add del">
          <ac:chgData name="MANTINI FRANCESCA" userId="2fe4e5fa-b93b-4b40-8f9f-b5eecb2d7b8c" providerId="ADAL" clId="{F0FEAA0F-1A95-4C09-A371-7946495EEDE2}" dt="2024-07-19T00:15:24.419" v="3191" actId="26606"/>
          <ac:spMkLst>
            <pc:docMk/>
            <pc:sldMk cId="714401971" sldId="290"/>
            <ac:spMk id="59" creationId="{01E1061D-CC6F-495F-9D7B-6D4E897C6E5C}"/>
          </ac:spMkLst>
        </pc:spChg>
        <pc:spChg chg="add del mod">
          <ac:chgData name="MANTINI FRANCESCA" userId="2fe4e5fa-b93b-4b40-8f9f-b5eecb2d7b8c" providerId="ADAL" clId="{F0FEAA0F-1A95-4C09-A371-7946495EEDE2}" dt="2024-07-19T00:17:21.929" v="3209"/>
          <ac:spMkLst>
            <pc:docMk/>
            <pc:sldMk cId="714401971" sldId="290"/>
            <ac:spMk id="60" creationId="{26D3E9BB-210E-DD1D-AB1F-D2154B7CBADE}"/>
          </ac:spMkLst>
        </pc:spChg>
        <pc:spChg chg="add del">
          <ac:chgData name="MANTINI FRANCESCA" userId="2fe4e5fa-b93b-4b40-8f9f-b5eecb2d7b8c" providerId="ADAL" clId="{F0FEAA0F-1A95-4C09-A371-7946495EEDE2}" dt="2024-07-19T00:15:24.419" v="3191" actId="26606"/>
          <ac:spMkLst>
            <pc:docMk/>
            <pc:sldMk cId="714401971" sldId="290"/>
            <ac:spMk id="104" creationId="{CD05A4A5-93FA-4AD3-8DAD-DC6476F46C28}"/>
          </ac:spMkLst>
        </pc:spChg>
        <pc:spChg chg="add del">
          <ac:chgData name="MANTINI FRANCESCA" userId="2fe4e5fa-b93b-4b40-8f9f-b5eecb2d7b8c" providerId="ADAL" clId="{F0FEAA0F-1A95-4C09-A371-7946495EEDE2}" dt="2024-07-19T00:17:26.873" v="3210" actId="26606"/>
          <ac:spMkLst>
            <pc:docMk/>
            <pc:sldMk cId="714401971" sldId="290"/>
            <ac:spMk id="108" creationId="{5BE62A68-92FB-4DA6-B1D6-FA043544A9A9}"/>
          </ac:spMkLst>
        </pc:spChg>
        <pc:spChg chg="add del">
          <ac:chgData name="MANTINI FRANCESCA" userId="2fe4e5fa-b93b-4b40-8f9f-b5eecb2d7b8c" providerId="ADAL" clId="{F0FEAA0F-1A95-4C09-A371-7946495EEDE2}" dt="2024-07-19T00:14:51.526" v="3184" actId="26606"/>
          <ac:spMkLst>
            <pc:docMk/>
            <pc:sldMk cId="714401971" sldId="290"/>
            <ac:spMk id="111" creationId="{4E5D51F4-4B2C-4E92-AD42-C0F8079BD222}"/>
          </ac:spMkLst>
        </pc:spChg>
        <pc:spChg chg="add del">
          <ac:chgData name="MANTINI FRANCESCA" userId="2fe4e5fa-b93b-4b40-8f9f-b5eecb2d7b8c" providerId="ADAL" clId="{F0FEAA0F-1A95-4C09-A371-7946495EEDE2}" dt="2024-07-19T00:17:26.873" v="3210" actId="26606"/>
          <ac:spMkLst>
            <pc:docMk/>
            <pc:sldMk cId="714401971" sldId="290"/>
            <ac:spMk id="112" creationId="{7C30BDFE-E13B-4CD1-9371-FAEDFF80CD7D}"/>
          </ac:spMkLst>
        </pc:spChg>
        <pc:spChg chg="add del">
          <ac:chgData name="MANTINI FRANCESCA" userId="2fe4e5fa-b93b-4b40-8f9f-b5eecb2d7b8c" providerId="ADAL" clId="{F0FEAA0F-1A95-4C09-A371-7946495EEDE2}" dt="2024-07-19T00:14:51.526" v="3184" actId="26606"/>
          <ac:spMkLst>
            <pc:docMk/>
            <pc:sldMk cId="714401971" sldId="290"/>
            <ac:spMk id="144" creationId="{4C3D77CC-6916-4BF8-8CDF-71E4BF2E662F}"/>
          </ac:spMkLst>
        </pc:spChg>
        <pc:spChg chg="add">
          <ac:chgData name="MANTINI FRANCESCA" userId="2fe4e5fa-b93b-4b40-8f9f-b5eecb2d7b8c" providerId="ADAL" clId="{F0FEAA0F-1A95-4C09-A371-7946495EEDE2}" dt="2024-07-19T00:17:26.873" v="3210" actId="26606"/>
          <ac:spMkLst>
            <pc:docMk/>
            <pc:sldMk cId="714401971" sldId="290"/>
            <ac:spMk id="161" creationId="{4E5D51F4-4B2C-4E92-AD42-C0F8079BD222}"/>
          </ac:spMkLst>
        </pc:spChg>
        <pc:spChg chg="add del">
          <ac:chgData name="MANTINI FRANCESCA" userId="2fe4e5fa-b93b-4b40-8f9f-b5eecb2d7b8c" providerId="ADAL" clId="{F0FEAA0F-1A95-4C09-A371-7946495EEDE2}" dt="2024-07-19T00:14:53.011" v="3186" actId="26606"/>
          <ac:spMkLst>
            <pc:docMk/>
            <pc:sldMk cId="714401971" sldId="290"/>
            <ac:spMk id="177" creationId="{01E1061D-CC6F-495F-9D7B-6D4E897C6E5C}"/>
          </ac:spMkLst>
        </pc:spChg>
        <pc:spChg chg="add">
          <ac:chgData name="MANTINI FRANCESCA" userId="2fe4e5fa-b93b-4b40-8f9f-b5eecb2d7b8c" providerId="ADAL" clId="{F0FEAA0F-1A95-4C09-A371-7946495EEDE2}" dt="2024-07-19T00:17:26.873" v="3210" actId="26606"/>
          <ac:spMkLst>
            <pc:docMk/>
            <pc:sldMk cId="714401971" sldId="290"/>
            <ac:spMk id="194" creationId="{4C3D77CC-6916-4BF8-8CDF-71E4BF2E662F}"/>
          </ac:spMkLst>
        </pc:spChg>
        <pc:spChg chg="add del">
          <ac:chgData name="MANTINI FRANCESCA" userId="2fe4e5fa-b93b-4b40-8f9f-b5eecb2d7b8c" providerId="ADAL" clId="{F0FEAA0F-1A95-4C09-A371-7946495EEDE2}" dt="2024-07-19T00:14:53.011" v="3186" actId="26606"/>
          <ac:spMkLst>
            <pc:docMk/>
            <pc:sldMk cId="714401971" sldId="290"/>
            <ac:spMk id="216" creationId="{CD05A4A5-93FA-4AD3-8DAD-DC6476F46C28}"/>
          </ac:spMkLst>
        </pc:spChg>
        <pc:spChg chg="add del">
          <ac:chgData name="MANTINI FRANCESCA" userId="2fe4e5fa-b93b-4b40-8f9f-b5eecb2d7b8c" providerId="ADAL" clId="{F0FEAA0F-1A95-4C09-A371-7946495EEDE2}" dt="2024-07-19T00:15:09.666" v="3188" actId="26606"/>
          <ac:spMkLst>
            <pc:docMk/>
            <pc:sldMk cId="714401971" sldId="290"/>
            <ac:spMk id="219" creationId="{4E5D51F4-4B2C-4E92-AD42-C0F8079BD222}"/>
          </ac:spMkLst>
        </pc:spChg>
        <pc:spChg chg="add del">
          <ac:chgData name="MANTINI FRANCESCA" userId="2fe4e5fa-b93b-4b40-8f9f-b5eecb2d7b8c" providerId="ADAL" clId="{F0FEAA0F-1A95-4C09-A371-7946495EEDE2}" dt="2024-07-19T00:15:09.666" v="3188" actId="26606"/>
          <ac:spMkLst>
            <pc:docMk/>
            <pc:sldMk cId="714401971" sldId="290"/>
            <ac:spMk id="222" creationId="{4C3D77CC-6916-4BF8-8CDF-71E4BF2E662F}"/>
          </ac:spMkLst>
        </pc:spChg>
        <pc:grpChg chg="add del">
          <ac:chgData name="MANTINI FRANCESCA" userId="2fe4e5fa-b93b-4b40-8f9f-b5eecb2d7b8c" providerId="ADAL" clId="{F0FEAA0F-1A95-4C09-A371-7946495EEDE2}" dt="2024-07-19T00:12:42.209" v="3160" actId="26606"/>
          <ac:grpSpMkLst>
            <pc:docMk/>
            <pc:sldMk cId="714401971" sldId="290"/>
            <ac:grpSpMk id="13" creationId="{03CA880E-A155-41A2-B87D-21AC3CE33317}"/>
          </ac:grpSpMkLst>
        </pc:grpChg>
        <pc:grpChg chg="add del">
          <ac:chgData name="MANTINI FRANCESCA" userId="2fe4e5fa-b93b-4b40-8f9f-b5eecb2d7b8c" providerId="ADAL" clId="{F0FEAA0F-1A95-4C09-A371-7946495EEDE2}" dt="2024-07-19T00:12:42.209" v="3160" actId="26606"/>
          <ac:grpSpMkLst>
            <pc:docMk/>
            <pc:sldMk cId="714401971" sldId="290"/>
            <ac:grpSpMk id="44" creationId="{A847D4E2-EA7B-40EF-8062-D1FAF838F65F}"/>
          </ac:grpSpMkLst>
        </pc:grpChg>
        <pc:grpChg chg="add del">
          <ac:chgData name="MANTINI FRANCESCA" userId="2fe4e5fa-b93b-4b40-8f9f-b5eecb2d7b8c" providerId="ADAL" clId="{F0FEAA0F-1A95-4C09-A371-7946495EEDE2}" dt="2024-07-19T00:15:24.419" v="3191" actId="26606"/>
          <ac:grpSpMkLst>
            <pc:docMk/>
            <pc:sldMk cId="714401971" sldId="290"/>
            <ac:grpSpMk id="63" creationId="{F3D379C9-8183-4DA2-AE45-12185D8ED9BE}"/>
          </ac:grpSpMkLst>
        </pc:grpChg>
        <pc:grpChg chg="add del">
          <ac:chgData name="MANTINI FRANCESCA" userId="2fe4e5fa-b93b-4b40-8f9f-b5eecb2d7b8c" providerId="ADAL" clId="{F0FEAA0F-1A95-4C09-A371-7946495EEDE2}" dt="2024-07-19T00:14:51.526" v="3184" actId="26606"/>
          <ac:grpSpMkLst>
            <pc:docMk/>
            <pc:sldMk cId="714401971" sldId="290"/>
            <ac:grpSpMk id="113" creationId="{B90ADF90-29DF-49C2-92C5-E75C306EDEB6}"/>
          </ac:grpSpMkLst>
        </pc:grpChg>
        <pc:grpChg chg="add del">
          <ac:chgData name="MANTINI FRANCESCA" userId="2fe4e5fa-b93b-4b40-8f9f-b5eecb2d7b8c" providerId="ADAL" clId="{F0FEAA0F-1A95-4C09-A371-7946495EEDE2}" dt="2024-07-19T00:17:26.873" v="3210" actId="26606"/>
          <ac:grpSpMkLst>
            <pc:docMk/>
            <pc:sldMk cId="714401971" sldId="290"/>
            <ac:grpSpMk id="114" creationId="{A847D4E2-EA7B-40EF-8062-D1FAF838F65F}"/>
          </ac:grpSpMkLst>
        </pc:grpChg>
        <pc:grpChg chg="add del">
          <ac:chgData name="MANTINI FRANCESCA" userId="2fe4e5fa-b93b-4b40-8f9f-b5eecb2d7b8c" providerId="ADAL" clId="{F0FEAA0F-1A95-4C09-A371-7946495EEDE2}" dt="2024-07-19T00:17:26.873" v="3210" actId="26606"/>
          <ac:grpSpMkLst>
            <pc:docMk/>
            <pc:sldMk cId="714401971" sldId="290"/>
            <ac:grpSpMk id="115" creationId="{03CA880E-A155-41A2-B87D-21AC3CE33317}"/>
          </ac:grpSpMkLst>
        </pc:grpChg>
        <pc:grpChg chg="add del">
          <ac:chgData name="MANTINI FRANCESCA" userId="2fe4e5fa-b93b-4b40-8f9f-b5eecb2d7b8c" providerId="ADAL" clId="{F0FEAA0F-1A95-4C09-A371-7946495EEDE2}" dt="2024-07-19T00:14:51.526" v="3184" actId="26606"/>
          <ac:grpSpMkLst>
            <pc:docMk/>
            <pc:sldMk cId="714401971" sldId="290"/>
            <ac:grpSpMk id="146" creationId="{96E8897B-113F-4BE0-A8B0-6467E5A2E03E}"/>
          </ac:grpSpMkLst>
        </pc:grpChg>
        <pc:grpChg chg="add">
          <ac:chgData name="MANTINI FRANCESCA" userId="2fe4e5fa-b93b-4b40-8f9f-b5eecb2d7b8c" providerId="ADAL" clId="{F0FEAA0F-1A95-4C09-A371-7946495EEDE2}" dt="2024-07-19T00:17:26.873" v="3210" actId="26606"/>
          <ac:grpSpMkLst>
            <pc:docMk/>
            <pc:sldMk cId="714401971" sldId="290"/>
            <ac:grpSpMk id="163" creationId="{B90ADF90-29DF-49C2-92C5-E75C306EDEB6}"/>
          </ac:grpSpMkLst>
        </pc:grpChg>
        <pc:grpChg chg="add del">
          <ac:chgData name="MANTINI FRANCESCA" userId="2fe4e5fa-b93b-4b40-8f9f-b5eecb2d7b8c" providerId="ADAL" clId="{F0FEAA0F-1A95-4C09-A371-7946495EEDE2}" dt="2024-07-19T00:14:53.011" v="3186" actId="26606"/>
          <ac:grpSpMkLst>
            <pc:docMk/>
            <pc:sldMk cId="714401971" sldId="290"/>
            <ac:grpSpMk id="179" creationId="{F3D379C9-8183-4DA2-AE45-12185D8ED9BE}"/>
          </ac:grpSpMkLst>
        </pc:grpChg>
        <pc:grpChg chg="add">
          <ac:chgData name="MANTINI FRANCESCA" userId="2fe4e5fa-b93b-4b40-8f9f-b5eecb2d7b8c" providerId="ADAL" clId="{F0FEAA0F-1A95-4C09-A371-7946495EEDE2}" dt="2024-07-19T00:17:26.873" v="3210" actId="26606"/>
          <ac:grpSpMkLst>
            <pc:docMk/>
            <pc:sldMk cId="714401971" sldId="290"/>
            <ac:grpSpMk id="196" creationId="{96E8897B-113F-4BE0-A8B0-6467E5A2E03E}"/>
          </ac:grpSpMkLst>
        </pc:grpChg>
        <pc:grpChg chg="add del">
          <ac:chgData name="MANTINI FRANCESCA" userId="2fe4e5fa-b93b-4b40-8f9f-b5eecb2d7b8c" providerId="ADAL" clId="{F0FEAA0F-1A95-4C09-A371-7946495EEDE2}" dt="2024-07-19T00:15:09.666" v="3188" actId="26606"/>
          <ac:grpSpMkLst>
            <pc:docMk/>
            <pc:sldMk cId="714401971" sldId="290"/>
            <ac:grpSpMk id="220" creationId="{B90ADF90-29DF-49C2-92C5-E75C306EDEB6}"/>
          </ac:grpSpMkLst>
        </pc:grpChg>
        <pc:grpChg chg="add del">
          <ac:chgData name="MANTINI FRANCESCA" userId="2fe4e5fa-b93b-4b40-8f9f-b5eecb2d7b8c" providerId="ADAL" clId="{F0FEAA0F-1A95-4C09-A371-7946495EEDE2}" dt="2024-07-19T00:15:09.666" v="3188" actId="26606"/>
          <ac:grpSpMkLst>
            <pc:docMk/>
            <pc:sldMk cId="714401971" sldId="290"/>
            <ac:grpSpMk id="223" creationId="{96E8897B-113F-4BE0-A8B0-6467E5A2E03E}"/>
          </ac:grpSpMkLst>
        </pc:grpChg>
        <pc:graphicFrameChg chg="add del mod modGraphic">
          <ac:chgData name="MANTINI FRANCESCA" userId="2fe4e5fa-b93b-4b40-8f9f-b5eecb2d7b8c" providerId="ADAL" clId="{F0FEAA0F-1A95-4C09-A371-7946495EEDE2}" dt="2024-07-19T00:09:24.597" v="3075" actId="26606"/>
          <ac:graphicFrameMkLst>
            <pc:docMk/>
            <pc:sldMk cId="714401971" sldId="290"/>
            <ac:graphicFrameMk id="4" creationId="{0E14E566-D31C-45F9-9235-974CF6C79CCD}"/>
          </ac:graphicFrameMkLst>
        </pc:graphicFrameChg>
        <pc:graphicFrameChg chg="add del">
          <ac:chgData name="MANTINI FRANCESCA" userId="2fe4e5fa-b93b-4b40-8f9f-b5eecb2d7b8c" providerId="ADAL" clId="{F0FEAA0F-1A95-4C09-A371-7946495EEDE2}" dt="2024-07-19T00:09:24.509" v="3074" actId="26606"/>
          <ac:graphicFrameMkLst>
            <pc:docMk/>
            <pc:sldMk cId="714401971" sldId="290"/>
            <ac:graphicFrameMk id="7" creationId="{0E14E566-D31C-45F9-9235-974CF6C79CCD}"/>
          </ac:graphicFrameMkLst>
        </pc:graphicFrameChg>
        <pc:graphicFrameChg chg="add del mod modGraphic">
          <ac:chgData name="MANTINI FRANCESCA" userId="2fe4e5fa-b93b-4b40-8f9f-b5eecb2d7b8c" providerId="ADAL" clId="{F0FEAA0F-1A95-4C09-A371-7946495EEDE2}" dt="2024-07-19T00:14:29.595" v="3181" actId="478"/>
          <ac:graphicFrameMkLst>
            <pc:docMk/>
            <pc:sldMk cId="714401971" sldId="290"/>
            <ac:graphicFrameMk id="8" creationId="{315B583F-2D3D-11E6-9414-70B42FCEA975}"/>
          </ac:graphicFrameMkLst>
        </pc:graphicFrameChg>
        <pc:graphicFrameChg chg="add del">
          <ac:chgData name="MANTINI FRANCESCA" userId="2fe4e5fa-b93b-4b40-8f9f-b5eecb2d7b8c" providerId="ADAL" clId="{F0FEAA0F-1A95-4C09-A371-7946495EEDE2}" dt="2024-07-19T00:09:46.323" v="3076" actId="21"/>
          <ac:graphicFrameMkLst>
            <pc:docMk/>
            <pc:sldMk cId="714401971" sldId="290"/>
            <ac:graphicFrameMk id="55" creationId="{0E14E566-D31C-45F9-9235-974CF6C79CCD}"/>
          </ac:graphicFrameMkLst>
        </pc:graphicFrameChg>
        <pc:graphicFrameChg chg="add mod modGraphic">
          <ac:chgData name="MANTINI FRANCESCA" userId="2fe4e5fa-b93b-4b40-8f9f-b5eecb2d7b8c" providerId="ADAL" clId="{F0FEAA0F-1A95-4C09-A371-7946495EEDE2}" dt="2024-07-19T00:15:11.438" v="3189"/>
          <ac:graphicFrameMkLst>
            <pc:docMk/>
            <pc:sldMk cId="714401971" sldId="290"/>
            <ac:graphicFrameMk id="56" creationId="{0A89E4F3-AFDC-3214-1E23-B1EED78F8B25}"/>
          </ac:graphicFrameMkLst>
        </pc:graphicFrameChg>
        <pc:graphicFrameChg chg="add del mod modGraphic">
          <ac:chgData name="MANTINI FRANCESCA" userId="2fe4e5fa-b93b-4b40-8f9f-b5eecb2d7b8c" providerId="ADAL" clId="{F0FEAA0F-1A95-4C09-A371-7946495EEDE2}" dt="2024-07-19T00:17:11.456" v="3208" actId="478"/>
          <ac:graphicFrameMkLst>
            <pc:docMk/>
            <pc:sldMk cId="714401971" sldId="290"/>
            <ac:graphicFrameMk id="57" creationId="{BCC99AC4-EBC5-6216-E9CF-4B3B879175D5}"/>
          </ac:graphicFrameMkLst>
        </pc:graphicFrameChg>
        <pc:graphicFrameChg chg="add mod modGraphic">
          <ac:chgData name="MANTINI FRANCESCA" userId="2fe4e5fa-b93b-4b40-8f9f-b5eecb2d7b8c" providerId="ADAL" clId="{F0FEAA0F-1A95-4C09-A371-7946495EEDE2}" dt="2024-07-19T00:17:26.873" v="3210" actId="26606"/>
          <ac:graphicFrameMkLst>
            <pc:docMk/>
            <pc:sldMk cId="714401971" sldId="290"/>
            <ac:graphicFrameMk id="62" creationId="{E98C67D1-A251-A4E7-9A45-1B8608D0F927}"/>
          </ac:graphicFrameMkLst>
        </pc:graphicFrameChg>
        <pc:picChg chg="add del">
          <ac:chgData name="MANTINI FRANCESCA" userId="2fe4e5fa-b93b-4b40-8f9f-b5eecb2d7b8c" providerId="ADAL" clId="{F0FEAA0F-1A95-4C09-A371-7946495EEDE2}" dt="2024-07-19T00:12:42.209" v="3160" actId="26606"/>
          <ac:picMkLst>
            <pc:docMk/>
            <pc:sldMk cId="714401971" sldId="290"/>
            <ac:picMk id="43" creationId="{10A6DFCC-5864-48A7-8196-CBCF038BB88B}"/>
          </ac:picMkLst>
        </pc:picChg>
        <pc:picChg chg="add del">
          <ac:chgData name="MANTINI FRANCESCA" userId="2fe4e5fa-b93b-4b40-8f9f-b5eecb2d7b8c" providerId="ADAL" clId="{F0FEAA0F-1A95-4C09-A371-7946495EEDE2}" dt="2024-07-19T00:15:24.419" v="3191" actId="26606"/>
          <ac:picMkLst>
            <pc:docMk/>
            <pc:sldMk cId="714401971" sldId="290"/>
            <ac:picMk id="61" creationId="{05326ABA-F626-421D-B384-949D90E8FDDD}"/>
          </ac:picMkLst>
        </pc:picChg>
        <pc:picChg chg="add del">
          <ac:chgData name="MANTINI FRANCESCA" userId="2fe4e5fa-b93b-4b40-8f9f-b5eecb2d7b8c" providerId="ADAL" clId="{F0FEAA0F-1A95-4C09-A371-7946495EEDE2}" dt="2024-07-19T00:15:24.419" v="3191" actId="26606"/>
          <ac:picMkLst>
            <pc:docMk/>
            <pc:sldMk cId="714401971" sldId="290"/>
            <ac:picMk id="106" creationId="{F9E51962-2913-4526-AF80-C3CF79A9A048}"/>
          </ac:picMkLst>
        </pc:picChg>
        <pc:picChg chg="add del">
          <ac:chgData name="MANTINI FRANCESCA" userId="2fe4e5fa-b93b-4b40-8f9f-b5eecb2d7b8c" providerId="ADAL" clId="{F0FEAA0F-1A95-4C09-A371-7946495EEDE2}" dt="2024-07-19T00:17:26.873" v="3210" actId="26606"/>
          <ac:picMkLst>
            <pc:docMk/>
            <pc:sldMk cId="714401971" sldId="290"/>
            <ac:picMk id="109" creationId="{10A6DFCC-5864-48A7-8196-CBCF038BB88B}"/>
          </ac:picMkLst>
        </pc:picChg>
        <pc:picChg chg="add del">
          <ac:chgData name="MANTINI FRANCESCA" userId="2fe4e5fa-b93b-4b40-8f9f-b5eecb2d7b8c" providerId="ADAL" clId="{F0FEAA0F-1A95-4C09-A371-7946495EEDE2}" dt="2024-07-19T00:14:51.526" v="3184" actId="26606"/>
          <ac:picMkLst>
            <pc:docMk/>
            <pc:sldMk cId="714401971" sldId="290"/>
            <ac:picMk id="142" creationId="{E642A42B-C95B-433E-9A81-2174F72875CE}"/>
          </ac:picMkLst>
        </pc:picChg>
        <pc:picChg chg="add del">
          <ac:chgData name="MANTINI FRANCESCA" userId="2fe4e5fa-b93b-4b40-8f9f-b5eecb2d7b8c" providerId="ADAL" clId="{F0FEAA0F-1A95-4C09-A371-7946495EEDE2}" dt="2024-07-19T00:14:51.526" v="3184" actId="26606"/>
          <ac:picMkLst>
            <pc:docMk/>
            <pc:sldMk cId="714401971" sldId="290"/>
            <ac:picMk id="175" creationId="{B9535DE4-FAFA-446C-A46C-F06D18D30564}"/>
          </ac:picMkLst>
        </pc:picChg>
        <pc:picChg chg="add del">
          <ac:chgData name="MANTINI FRANCESCA" userId="2fe4e5fa-b93b-4b40-8f9f-b5eecb2d7b8c" providerId="ADAL" clId="{F0FEAA0F-1A95-4C09-A371-7946495EEDE2}" dt="2024-07-19T00:14:53.011" v="3186" actId="26606"/>
          <ac:picMkLst>
            <pc:docMk/>
            <pc:sldMk cId="714401971" sldId="290"/>
            <ac:picMk id="178" creationId="{05326ABA-F626-421D-B384-949D90E8FDDD}"/>
          </ac:picMkLst>
        </pc:picChg>
        <pc:picChg chg="add">
          <ac:chgData name="MANTINI FRANCESCA" userId="2fe4e5fa-b93b-4b40-8f9f-b5eecb2d7b8c" providerId="ADAL" clId="{F0FEAA0F-1A95-4C09-A371-7946495EEDE2}" dt="2024-07-19T00:17:26.873" v="3210" actId="26606"/>
          <ac:picMkLst>
            <pc:docMk/>
            <pc:sldMk cId="714401971" sldId="290"/>
            <ac:picMk id="192" creationId="{E642A42B-C95B-433E-9A81-2174F72875CE}"/>
          </ac:picMkLst>
        </pc:picChg>
        <pc:picChg chg="add del">
          <ac:chgData name="MANTINI FRANCESCA" userId="2fe4e5fa-b93b-4b40-8f9f-b5eecb2d7b8c" providerId="ADAL" clId="{F0FEAA0F-1A95-4C09-A371-7946495EEDE2}" dt="2024-07-19T00:14:53.011" v="3186" actId="26606"/>
          <ac:picMkLst>
            <pc:docMk/>
            <pc:sldMk cId="714401971" sldId="290"/>
            <ac:picMk id="217" creationId="{F9E51962-2913-4526-AF80-C3CF79A9A048}"/>
          </ac:picMkLst>
        </pc:picChg>
        <pc:picChg chg="add del">
          <ac:chgData name="MANTINI FRANCESCA" userId="2fe4e5fa-b93b-4b40-8f9f-b5eecb2d7b8c" providerId="ADAL" clId="{F0FEAA0F-1A95-4C09-A371-7946495EEDE2}" dt="2024-07-19T00:15:09.666" v="3188" actId="26606"/>
          <ac:picMkLst>
            <pc:docMk/>
            <pc:sldMk cId="714401971" sldId="290"/>
            <ac:picMk id="221" creationId="{E642A42B-C95B-433E-9A81-2174F72875CE}"/>
          </ac:picMkLst>
        </pc:picChg>
        <pc:picChg chg="add del">
          <ac:chgData name="MANTINI FRANCESCA" userId="2fe4e5fa-b93b-4b40-8f9f-b5eecb2d7b8c" providerId="ADAL" clId="{F0FEAA0F-1A95-4C09-A371-7946495EEDE2}" dt="2024-07-19T00:15:09.666" v="3188" actId="26606"/>
          <ac:picMkLst>
            <pc:docMk/>
            <pc:sldMk cId="714401971" sldId="290"/>
            <ac:picMk id="224" creationId="{B9535DE4-FAFA-446C-A46C-F06D18D30564}"/>
          </ac:picMkLst>
        </pc:picChg>
        <pc:picChg chg="add">
          <ac:chgData name="MANTINI FRANCESCA" userId="2fe4e5fa-b93b-4b40-8f9f-b5eecb2d7b8c" providerId="ADAL" clId="{F0FEAA0F-1A95-4C09-A371-7946495EEDE2}" dt="2024-07-19T00:17:26.873" v="3210" actId="26606"/>
          <ac:picMkLst>
            <pc:docMk/>
            <pc:sldMk cId="714401971" sldId="290"/>
            <ac:picMk id="225" creationId="{B9535DE4-FAFA-446C-A46C-F06D18D30564}"/>
          </ac:picMkLst>
        </pc:picChg>
      </pc:sldChg>
      <pc:sldChg chg="addSp delSp modSp new del mod setBg setClrOvrMap">
        <pc:chgData name="MANTINI FRANCESCA" userId="2fe4e5fa-b93b-4b40-8f9f-b5eecb2d7b8c" providerId="ADAL" clId="{F0FEAA0F-1A95-4C09-A371-7946495EEDE2}" dt="2024-07-19T00:25:52.551" v="3277" actId="47"/>
        <pc:sldMkLst>
          <pc:docMk/>
          <pc:sldMk cId="3986232927" sldId="291"/>
        </pc:sldMkLst>
        <pc:spChg chg="mod">
          <ac:chgData name="MANTINI FRANCESCA" userId="2fe4e5fa-b93b-4b40-8f9f-b5eecb2d7b8c" providerId="ADAL" clId="{F0FEAA0F-1A95-4C09-A371-7946495EEDE2}" dt="2024-07-19T00:18:38.016" v="3224" actId="26606"/>
          <ac:spMkLst>
            <pc:docMk/>
            <pc:sldMk cId="3986232927" sldId="291"/>
            <ac:spMk id="2" creationId="{1A0383E5-24BE-2185-BDD2-3F59E5DCA165}"/>
          </ac:spMkLst>
        </pc:spChg>
        <pc:spChg chg="del mod">
          <ac:chgData name="MANTINI FRANCESCA" userId="2fe4e5fa-b93b-4b40-8f9f-b5eecb2d7b8c" providerId="ADAL" clId="{F0FEAA0F-1A95-4C09-A371-7946495EEDE2}" dt="2024-07-19T00:10:25.914" v="3079" actId="478"/>
          <ac:spMkLst>
            <pc:docMk/>
            <pc:sldMk cId="3986232927" sldId="291"/>
            <ac:spMk id="3" creationId="{CB1DD5E7-4F2B-50A4-465E-B1D79E5F6E0D}"/>
          </ac:spMkLst>
        </pc:spChg>
        <pc:spChg chg="add del">
          <ac:chgData name="MANTINI FRANCESCA" userId="2fe4e5fa-b93b-4b40-8f9f-b5eecb2d7b8c" providerId="ADAL" clId="{F0FEAA0F-1A95-4C09-A371-7946495EEDE2}" dt="2024-07-19T00:16:00.520" v="3198" actId="26606"/>
          <ac:spMkLst>
            <pc:docMk/>
            <pc:sldMk cId="3986232927" sldId="291"/>
            <ac:spMk id="8" creationId="{E9B448F0-DA06-4165-AB5F-4330A20E06D0}"/>
          </ac:spMkLst>
        </pc:spChg>
        <pc:spChg chg="add del mod">
          <ac:chgData name="MANTINI FRANCESCA" userId="2fe4e5fa-b93b-4b40-8f9f-b5eecb2d7b8c" providerId="ADAL" clId="{F0FEAA0F-1A95-4C09-A371-7946495EEDE2}" dt="2024-07-19T00:15:53.137" v="3195" actId="22"/>
          <ac:spMkLst>
            <pc:docMk/>
            <pc:sldMk cId="3986232927" sldId="291"/>
            <ac:spMk id="11" creationId="{A91F7F92-5B5D-28B2-CF3C-CA7ED8074F61}"/>
          </ac:spMkLst>
        </pc:spChg>
        <pc:spChg chg="add del">
          <ac:chgData name="MANTINI FRANCESCA" userId="2fe4e5fa-b93b-4b40-8f9f-b5eecb2d7b8c" providerId="ADAL" clId="{F0FEAA0F-1A95-4C09-A371-7946495EEDE2}" dt="2024-07-19T00:16:05.555" v="3199" actId="22"/>
          <ac:spMkLst>
            <pc:docMk/>
            <pc:sldMk cId="3986232927" sldId="291"/>
            <ac:spMk id="56" creationId="{2EAD2F18-9B48-60D4-AE10-C482C523AFD8}"/>
          </ac:spMkLst>
        </pc:spChg>
        <pc:spChg chg="add del">
          <ac:chgData name="MANTINI FRANCESCA" userId="2fe4e5fa-b93b-4b40-8f9f-b5eecb2d7b8c" providerId="ADAL" clId="{F0FEAA0F-1A95-4C09-A371-7946495EEDE2}" dt="2024-07-19T00:16:25.683" v="3205" actId="26606"/>
          <ac:spMkLst>
            <pc:docMk/>
            <pc:sldMk cId="3986232927" sldId="291"/>
            <ac:spMk id="59" creationId="{A3D1FEF8-5149-4AC1-8D77-B256637FB797}"/>
          </ac:spMkLst>
        </pc:spChg>
        <pc:spChg chg="add del">
          <ac:chgData name="MANTINI FRANCESCA" userId="2fe4e5fa-b93b-4b40-8f9f-b5eecb2d7b8c" providerId="ADAL" clId="{F0FEAA0F-1A95-4C09-A371-7946495EEDE2}" dt="2024-07-19T00:16:22.856" v="3202" actId="26606"/>
          <ac:spMkLst>
            <pc:docMk/>
            <pc:sldMk cId="3986232927" sldId="291"/>
            <ac:spMk id="63" creationId="{B5DAA222-A3EF-A0BA-7F31-DDC3460AF712}"/>
          </ac:spMkLst>
        </pc:spChg>
        <pc:spChg chg="add del">
          <ac:chgData name="MANTINI FRANCESCA" userId="2fe4e5fa-b93b-4b40-8f9f-b5eecb2d7b8c" providerId="ADAL" clId="{F0FEAA0F-1A95-4C09-A371-7946495EEDE2}" dt="2024-07-19T00:16:22.856" v="3202" actId="26606"/>
          <ac:spMkLst>
            <pc:docMk/>
            <pc:sldMk cId="3986232927" sldId="291"/>
            <ac:spMk id="66" creationId="{1EF77448-7543-4B70-A21F-AA7796726166}"/>
          </ac:spMkLst>
        </pc:spChg>
        <pc:spChg chg="add del">
          <ac:chgData name="MANTINI FRANCESCA" userId="2fe4e5fa-b93b-4b40-8f9f-b5eecb2d7b8c" providerId="ADAL" clId="{F0FEAA0F-1A95-4C09-A371-7946495EEDE2}" dt="2024-07-19T00:16:22.856" v="3202" actId="26606"/>
          <ac:spMkLst>
            <pc:docMk/>
            <pc:sldMk cId="3986232927" sldId="291"/>
            <ac:spMk id="68" creationId="{FD8FB480-FB25-4CFA-BC46-4CEB76E330B7}"/>
          </ac:spMkLst>
        </pc:spChg>
        <pc:spChg chg="add del">
          <ac:chgData name="MANTINI FRANCESCA" userId="2fe4e5fa-b93b-4b40-8f9f-b5eecb2d7b8c" providerId="ADAL" clId="{F0FEAA0F-1A95-4C09-A371-7946495EEDE2}" dt="2024-07-19T00:16:22.856" v="3202" actId="26606"/>
          <ac:spMkLst>
            <pc:docMk/>
            <pc:sldMk cId="3986232927" sldId="291"/>
            <ac:spMk id="70" creationId="{8FF13E3B-F6A3-40C3-B3D0-5EC536B823FE}"/>
          </ac:spMkLst>
        </pc:spChg>
        <pc:spChg chg="add del">
          <ac:chgData name="MANTINI FRANCESCA" userId="2fe4e5fa-b93b-4b40-8f9f-b5eecb2d7b8c" providerId="ADAL" clId="{F0FEAA0F-1A95-4C09-A371-7946495EEDE2}" dt="2024-07-19T00:16:25.673" v="3204" actId="26606"/>
          <ac:spMkLst>
            <pc:docMk/>
            <pc:sldMk cId="3986232927" sldId="291"/>
            <ac:spMk id="72" creationId="{356627DA-8DEE-17AF-C48C-66F164229A37}"/>
          </ac:spMkLst>
        </pc:spChg>
        <pc:spChg chg="add del">
          <ac:chgData name="MANTINI FRANCESCA" userId="2fe4e5fa-b93b-4b40-8f9f-b5eecb2d7b8c" providerId="ADAL" clId="{F0FEAA0F-1A95-4C09-A371-7946495EEDE2}" dt="2024-07-19T00:16:25.673" v="3204" actId="26606"/>
          <ac:spMkLst>
            <pc:docMk/>
            <pc:sldMk cId="3986232927" sldId="291"/>
            <ac:spMk id="73" creationId="{5742C426-FCE7-4673-BC1D-7E7D3A5FD099}"/>
          </ac:spMkLst>
        </pc:spChg>
        <pc:spChg chg="add del">
          <ac:chgData name="MANTINI FRANCESCA" userId="2fe4e5fa-b93b-4b40-8f9f-b5eecb2d7b8c" providerId="ADAL" clId="{F0FEAA0F-1A95-4C09-A371-7946495EEDE2}" dt="2024-07-19T00:16:25.673" v="3204" actId="26606"/>
          <ac:spMkLst>
            <pc:docMk/>
            <pc:sldMk cId="3986232927" sldId="291"/>
            <ac:spMk id="74" creationId="{10C239E5-48CB-4DB3-A778-3A01C488E965}"/>
          </ac:spMkLst>
        </pc:spChg>
        <pc:spChg chg="add del">
          <ac:chgData name="MANTINI FRANCESCA" userId="2fe4e5fa-b93b-4b40-8f9f-b5eecb2d7b8c" providerId="ADAL" clId="{F0FEAA0F-1A95-4C09-A371-7946495EEDE2}" dt="2024-07-19T00:16:25.673" v="3204" actId="26606"/>
          <ac:spMkLst>
            <pc:docMk/>
            <pc:sldMk cId="3986232927" sldId="291"/>
            <ac:spMk id="75" creationId="{8D450192-3830-4F04-A1C0-F684D80AB9AE}"/>
          </ac:spMkLst>
        </pc:spChg>
        <pc:spChg chg="add del">
          <ac:chgData name="MANTINI FRANCESCA" userId="2fe4e5fa-b93b-4b40-8f9f-b5eecb2d7b8c" providerId="ADAL" clId="{F0FEAA0F-1A95-4C09-A371-7946495EEDE2}" dt="2024-07-19T00:16:52.350" v="3206" actId="26606"/>
          <ac:spMkLst>
            <pc:docMk/>
            <pc:sldMk cId="3986232927" sldId="291"/>
            <ac:spMk id="77" creationId="{8B451719-3D51-4EAE-BFF2-306B3D2EE3EC}"/>
          </ac:spMkLst>
        </pc:spChg>
        <pc:spChg chg="add mod ord">
          <ac:chgData name="MANTINI FRANCESCA" userId="2fe4e5fa-b93b-4b40-8f9f-b5eecb2d7b8c" providerId="ADAL" clId="{F0FEAA0F-1A95-4C09-A371-7946495EEDE2}" dt="2024-07-19T00:18:38.016" v="3224" actId="26606"/>
          <ac:spMkLst>
            <pc:docMk/>
            <pc:sldMk cId="3986232927" sldId="291"/>
            <ac:spMk id="78" creationId="{E976E351-EBB0-5D8C-D0B6-75112DAF32DE}"/>
          </ac:spMkLst>
        </pc:spChg>
        <pc:spChg chg="add del">
          <ac:chgData name="MANTINI FRANCESCA" userId="2fe4e5fa-b93b-4b40-8f9f-b5eecb2d7b8c" providerId="ADAL" clId="{F0FEAA0F-1A95-4C09-A371-7946495EEDE2}" dt="2024-07-19T00:17:52.654" v="3212" actId="26606"/>
          <ac:spMkLst>
            <pc:docMk/>
            <pc:sldMk cId="3986232927" sldId="291"/>
            <ac:spMk id="83" creationId="{5742C426-FCE7-4673-BC1D-7E7D3A5FD099}"/>
          </ac:spMkLst>
        </pc:spChg>
        <pc:spChg chg="add del">
          <ac:chgData name="MANTINI FRANCESCA" userId="2fe4e5fa-b93b-4b40-8f9f-b5eecb2d7b8c" providerId="ADAL" clId="{F0FEAA0F-1A95-4C09-A371-7946495EEDE2}" dt="2024-07-19T00:17:52.654" v="3212" actId="26606"/>
          <ac:spMkLst>
            <pc:docMk/>
            <pc:sldMk cId="3986232927" sldId="291"/>
            <ac:spMk id="85" creationId="{10C239E5-48CB-4DB3-A778-3A01C488E965}"/>
          </ac:spMkLst>
        </pc:spChg>
        <pc:spChg chg="add del">
          <ac:chgData name="MANTINI FRANCESCA" userId="2fe4e5fa-b93b-4b40-8f9f-b5eecb2d7b8c" providerId="ADAL" clId="{F0FEAA0F-1A95-4C09-A371-7946495EEDE2}" dt="2024-07-19T00:17:52.654" v="3212" actId="26606"/>
          <ac:spMkLst>
            <pc:docMk/>
            <pc:sldMk cId="3986232927" sldId="291"/>
            <ac:spMk id="87" creationId="{8D450192-3830-4F04-A1C0-F684D80AB9AE}"/>
          </ac:spMkLst>
        </pc:spChg>
        <pc:spChg chg="add del">
          <ac:chgData name="MANTINI FRANCESCA" userId="2fe4e5fa-b93b-4b40-8f9f-b5eecb2d7b8c" providerId="ADAL" clId="{F0FEAA0F-1A95-4C09-A371-7946495EEDE2}" dt="2024-07-19T00:18:20.572" v="3215" actId="26606"/>
          <ac:spMkLst>
            <pc:docMk/>
            <pc:sldMk cId="3986232927" sldId="291"/>
            <ac:spMk id="92" creationId="{1EF77448-7543-4B70-A21F-AA7796726166}"/>
          </ac:spMkLst>
        </pc:spChg>
        <pc:spChg chg="add del">
          <ac:chgData name="MANTINI FRANCESCA" userId="2fe4e5fa-b93b-4b40-8f9f-b5eecb2d7b8c" providerId="ADAL" clId="{F0FEAA0F-1A95-4C09-A371-7946495EEDE2}" dt="2024-07-19T00:18:20.572" v="3215" actId="26606"/>
          <ac:spMkLst>
            <pc:docMk/>
            <pc:sldMk cId="3986232927" sldId="291"/>
            <ac:spMk id="94" creationId="{FD8FB480-FB25-4CFA-BC46-4CEB76E330B7}"/>
          </ac:spMkLst>
        </pc:spChg>
        <pc:spChg chg="add del">
          <ac:chgData name="MANTINI FRANCESCA" userId="2fe4e5fa-b93b-4b40-8f9f-b5eecb2d7b8c" providerId="ADAL" clId="{F0FEAA0F-1A95-4C09-A371-7946495EEDE2}" dt="2024-07-19T00:18:20.572" v="3215" actId="26606"/>
          <ac:spMkLst>
            <pc:docMk/>
            <pc:sldMk cId="3986232927" sldId="291"/>
            <ac:spMk id="96" creationId="{8FF13E3B-F6A3-40C3-B3D0-5EC536B823FE}"/>
          </ac:spMkLst>
        </pc:spChg>
        <pc:spChg chg="add del">
          <ac:chgData name="MANTINI FRANCESCA" userId="2fe4e5fa-b93b-4b40-8f9f-b5eecb2d7b8c" providerId="ADAL" clId="{F0FEAA0F-1A95-4C09-A371-7946495EEDE2}" dt="2024-07-19T00:18:38.028" v="3225" actId="26606"/>
          <ac:spMkLst>
            <pc:docMk/>
            <pc:sldMk cId="3986232927" sldId="291"/>
            <ac:spMk id="101" creationId="{1EF77448-7543-4B70-A21F-AA7796726166}"/>
          </ac:spMkLst>
        </pc:spChg>
        <pc:spChg chg="add del">
          <ac:chgData name="MANTINI FRANCESCA" userId="2fe4e5fa-b93b-4b40-8f9f-b5eecb2d7b8c" providerId="ADAL" clId="{F0FEAA0F-1A95-4C09-A371-7946495EEDE2}" dt="2024-07-19T00:18:38.028" v="3225" actId="26606"/>
          <ac:spMkLst>
            <pc:docMk/>
            <pc:sldMk cId="3986232927" sldId="291"/>
            <ac:spMk id="103" creationId="{FD8FB480-FB25-4CFA-BC46-4CEB76E330B7}"/>
          </ac:spMkLst>
        </pc:spChg>
        <pc:spChg chg="add del">
          <ac:chgData name="MANTINI FRANCESCA" userId="2fe4e5fa-b93b-4b40-8f9f-b5eecb2d7b8c" providerId="ADAL" clId="{F0FEAA0F-1A95-4C09-A371-7946495EEDE2}" dt="2024-07-19T00:18:38.028" v="3225" actId="26606"/>
          <ac:spMkLst>
            <pc:docMk/>
            <pc:sldMk cId="3986232927" sldId="291"/>
            <ac:spMk id="105" creationId="{8FF13E3B-F6A3-40C3-B3D0-5EC536B823FE}"/>
          </ac:spMkLst>
        </pc:spChg>
        <pc:spChg chg="add del">
          <ac:chgData name="MANTINI FRANCESCA" userId="2fe4e5fa-b93b-4b40-8f9f-b5eecb2d7b8c" providerId="ADAL" clId="{F0FEAA0F-1A95-4C09-A371-7946495EEDE2}" dt="2024-07-19T00:18:36.992" v="3222" actId="26606"/>
          <ac:spMkLst>
            <pc:docMk/>
            <pc:sldMk cId="3986232927" sldId="291"/>
            <ac:spMk id="107" creationId="{04B7EA48-2154-4E59-9F36-6BC72DA8F391}"/>
          </ac:spMkLst>
        </pc:spChg>
        <pc:spChg chg="add del">
          <ac:chgData name="MANTINI FRANCESCA" userId="2fe4e5fa-b93b-4b40-8f9f-b5eecb2d7b8c" providerId="ADAL" clId="{F0FEAA0F-1A95-4C09-A371-7946495EEDE2}" dt="2024-07-19T00:18:36.992" v="3222" actId="26606"/>
          <ac:spMkLst>
            <pc:docMk/>
            <pc:sldMk cId="3986232927" sldId="291"/>
            <ac:spMk id="108" creationId="{50CB2E6E-5C9B-4D63-A7B7-EB4BDD2C7F28}"/>
          </ac:spMkLst>
        </pc:spChg>
        <pc:spChg chg="add del">
          <ac:chgData name="MANTINI FRANCESCA" userId="2fe4e5fa-b93b-4b40-8f9f-b5eecb2d7b8c" providerId="ADAL" clId="{F0FEAA0F-1A95-4C09-A371-7946495EEDE2}" dt="2024-07-19T00:18:36.992" v="3222" actId="26606"/>
          <ac:spMkLst>
            <pc:docMk/>
            <pc:sldMk cId="3986232927" sldId="291"/>
            <ac:spMk id="109" creationId="{D9F3B175-D9A0-4272-8A14-1E8E1F83A185}"/>
          </ac:spMkLst>
        </pc:spChg>
        <pc:spChg chg="add del">
          <ac:chgData name="MANTINI FRANCESCA" userId="2fe4e5fa-b93b-4b40-8f9f-b5eecb2d7b8c" providerId="ADAL" clId="{F0FEAA0F-1A95-4C09-A371-7946495EEDE2}" dt="2024-07-19T00:18:31.863" v="3220" actId="26606"/>
          <ac:spMkLst>
            <pc:docMk/>
            <pc:sldMk cId="3986232927" sldId="291"/>
            <ac:spMk id="110" creationId="{1EF77448-7543-4B70-A21F-AA7796726166}"/>
          </ac:spMkLst>
        </pc:spChg>
        <pc:spChg chg="add del">
          <ac:chgData name="MANTINI FRANCESCA" userId="2fe4e5fa-b93b-4b40-8f9f-b5eecb2d7b8c" providerId="ADAL" clId="{F0FEAA0F-1A95-4C09-A371-7946495EEDE2}" dt="2024-07-19T00:18:38.016" v="3224" actId="26606"/>
          <ac:spMkLst>
            <pc:docMk/>
            <pc:sldMk cId="3986232927" sldId="291"/>
            <ac:spMk id="111" creationId="{5742C426-FCE7-4673-BC1D-7E7D3A5FD099}"/>
          </ac:spMkLst>
        </pc:spChg>
        <pc:spChg chg="add del">
          <ac:chgData name="MANTINI FRANCESCA" userId="2fe4e5fa-b93b-4b40-8f9f-b5eecb2d7b8c" providerId="ADAL" clId="{F0FEAA0F-1A95-4C09-A371-7946495EEDE2}" dt="2024-07-19T00:18:31.863" v="3220" actId="26606"/>
          <ac:spMkLst>
            <pc:docMk/>
            <pc:sldMk cId="3986232927" sldId="291"/>
            <ac:spMk id="112" creationId="{FD8FB480-FB25-4CFA-BC46-4CEB76E330B7}"/>
          </ac:spMkLst>
        </pc:spChg>
        <pc:spChg chg="add del">
          <ac:chgData name="MANTINI FRANCESCA" userId="2fe4e5fa-b93b-4b40-8f9f-b5eecb2d7b8c" providerId="ADAL" clId="{F0FEAA0F-1A95-4C09-A371-7946495EEDE2}" dt="2024-07-19T00:18:38.016" v="3224" actId="26606"/>
          <ac:spMkLst>
            <pc:docMk/>
            <pc:sldMk cId="3986232927" sldId="291"/>
            <ac:spMk id="113" creationId="{10C239E5-48CB-4DB3-A778-3A01C488E965}"/>
          </ac:spMkLst>
        </pc:spChg>
        <pc:spChg chg="add del">
          <ac:chgData name="MANTINI FRANCESCA" userId="2fe4e5fa-b93b-4b40-8f9f-b5eecb2d7b8c" providerId="ADAL" clId="{F0FEAA0F-1A95-4C09-A371-7946495EEDE2}" dt="2024-07-19T00:18:31.863" v="3220" actId="26606"/>
          <ac:spMkLst>
            <pc:docMk/>
            <pc:sldMk cId="3986232927" sldId="291"/>
            <ac:spMk id="114" creationId="{8FF13E3B-F6A3-40C3-B3D0-5EC536B823FE}"/>
          </ac:spMkLst>
        </pc:spChg>
        <pc:spChg chg="add del">
          <ac:chgData name="MANTINI FRANCESCA" userId="2fe4e5fa-b93b-4b40-8f9f-b5eecb2d7b8c" providerId="ADAL" clId="{F0FEAA0F-1A95-4C09-A371-7946495EEDE2}" dt="2024-07-19T00:18:38.016" v="3224" actId="26606"/>
          <ac:spMkLst>
            <pc:docMk/>
            <pc:sldMk cId="3986232927" sldId="291"/>
            <ac:spMk id="115" creationId="{8D450192-3830-4F04-A1C0-F684D80AB9AE}"/>
          </ac:spMkLst>
        </pc:spChg>
        <pc:spChg chg="add">
          <ac:chgData name="MANTINI FRANCESCA" userId="2fe4e5fa-b93b-4b40-8f9f-b5eecb2d7b8c" providerId="ADAL" clId="{F0FEAA0F-1A95-4C09-A371-7946495EEDE2}" dt="2024-07-19T00:18:38.028" v="3225" actId="26606"/>
          <ac:spMkLst>
            <pc:docMk/>
            <pc:sldMk cId="3986232927" sldId="291"/>
            <ac:spMk id="117" creationId="{1EF77448-7543-4B70-A21F-AA7796726166}"/>
          </ac:spMkLst>
        </pc:spChg>
        <pc:spChg chg="add">
          <ac:chgData name="MANTINI FRANCESCA" userId="2fe4e5fa-b93b-4b40-8f9f-b5eecb2d7b8c" providerId="ADAL" clId="{F0FEAA0F-1A95-4C09-A371-7946495EEDE2}" dt="2024-07-19T00:18:38.028" v="3225" actId="26606"/>
          <ac:spMkLst>
            <pc:docMk/>
            <pc:sldMk cId="3986232927" sldId="291"/>
            <ac:spMk id="118" creationId="{FD8FB480-FB25-4CFA-BC46-4CEB76E330B7}"/>
          </ac:spMkLst>
        </pc:spChg>
        <pc:spChg chg="add">
          <ac:chgData name="MANTINI FRANCESCA" userId="2fe4e5fa-b93b-4b40-8f9f-b5eecb2d7b8c" providerId="ADAL" clId="{F0FEAA0F-1A95-4C09-A371-7946495EEDE2}" dt="2024-07-19T00:18:38.028" v="3225" actId="26606"/>
          <ac:spMkLst>
            <pc:docMk/>
            <pc:sldMk cId="3986232927" sldId="291"/>
            <ac:spMk id="119" creationId="{8FF13E3B-F6A3-40C3-B3D0-5EC536B823FE}"/>
          </ac:spMkLst>
        </pc:spChg>
        <pc:grpChg chg="add del">
          <ac:chgData name="MANTINI FRANCESCA" userId="2fe4e5fa-b93b-4b40-8f9f-b5eecb2d7b8c" providerId="ADAL" clId="{F0FEAA0F-1A95-4C09-A371-7946495EEDE2}" dt="2024-07-19T00:16:00.520" v="3198" actId="26606"/>
          <ac:grpSpMkLst>
            <pc:docMk/>
            <pc:sldMk cId="3986232927" sldId="291"/>
            <ac:grpSpMk id="12" creationId="{2576BCDF-119F-4EB5-83D7-ED823C93EBBD}"/>
          </ac:grpSpMkLst>
        </pc:grpChg>
        <pc:grpChg chg="add del">
          <ac:chgData name="MANTINI FRANCESCA" userId="2fe4e5fa-b93b-4b40-8f9f-b5eecb2d7b8c" providerId="ADAL" clId="{F0FEAA0F-1A95-4C09-A371-7946495EEDE2}" dt="2024-07-19T00:16:00.520" v="3198" actId="26606"/>
          <ac:grpSpMkLst>
            <pc:docMk/>
            <pc:sldMk cId="3986232927" sldId="291"/>
            <ac:grpSpMk id="41" creationId="{8DB4BB99-C854-45F9-BED1-63D15E3A2411}"/>
          </ac:grpSpMkLst>
        </pc:grpChg>
        <pc:graphicFrameChg chg="add del mod modGraphic">
          <ac:chgData name="MANTINI FRANCESCA" userId="2fe4e5fa-b93b-4b40-8f9f-b5eecb2d7b8c" providerId="ADAL" clId="{F0FEAA0F-1A95-4C09-A371-7946495EEDE2}" dt="2024-07-19T00:12:20.430" v="3156" actId="478"/>
          <ac:graphicFrameMkLst>
            <pc:docMk/>
            <pc:sldMk cId="3986232927" sldId="291"/>
            <ac:graphicFrameMk id="6" creationId="{9FE412AD-EF71-8B04-3D34-E96CC740A71A}"/>
          </ac:graphicFrameMkLst>
        </pc:graphicFrameChg>
        <pc:graphicFrameChg chg="add del mod modGraphic">
          <ac:chgData name="MANTINI FRANCESCA" userId="2fe4e5fa-b93b-4b40-8f9f-b5eecb2d7b8c" providerId="ADAL" clId="{F0FEAA0F-1A95-4C09-A371-7946495EEDE2}" dt="2024-07-19T00:15:48.365" v="3193" actId="478"/>
          <ac:graphicFrameMkLst>
            <pc:docMk/>
            <pc:sldMk cId="3986232927" sldId="291"/>
            <ac:graphicFrameMk id="7" creationId="{55CE4802-68AF-59AC-70C1-3027FF80A2C9}"/>
          </ac:graphicFrameMkLst>
        </pc:graphicFrameChg>
        <pc:graphicFrameChg chg="add del mod modGraphic">
          <ac:chgData name="MANTINI FRANCESCA" userId="2fe4e5fa-b93b-4b40-8f9f-b5eecb2d7b8c" providerId="ADAL" clId="{F0FEAA0F-1A95-4C09-A371-7946495EEDE2}" dt="2024-07-19T00:15:51.113" v="3194" actId="478"/>
          <ac:graphicFrameMkLst>
            <pc:docMk/>
            <pc:sldMk cId="3986232927" sldId="291"/>
            <ac:graphicFrameMk id="55" creationId="{0E14E566-D31C-45F9-9235-974CF6C79CCD}"/>
          </ac:graphicFrameMkLst>
        </pc:graphicFrameChg>
        <pc:picChg chg="add del mod">
          <ac:chgData name="MANTINI FRANCESCA" userId="2fe4e5fa-b93b-4b40-8f9f-b5eecb2d7b8c" providerId="ADAL" clId="{F0FEAA0F-1A95-4C09-A371-7946495EEDE2}" dt="2024-07-19T00:17:07.164" v="3207" actId="478"/>
          <ac:picMkLst>
            <pc:docMk/>
            <pc:sldMk cId="3986232927" sldId="291"/>
            <ac:picMk id="5" creationId="{434E98F7-6CB1-B061-2FFF-13D83C4C2D67}"/>
          </ac:picMkLst>
        </pc:picChg>
        <pc:picChg chg="add del">
          <ac:chgData name="MANTINI FRANCESCA" userId="2fe4e5fa-b93b-4b40-8f9f-b5eecb2d7b8c" providerId="ADAL" clId="{F0FEAA0F-1A95-4C09-A371-7946495EEDE2}" dt="2024-07-19T00:16:00.520" v="3198" actId="26606"/>
          <ac:picMkLst>
            <pc:docMk/>
            <pc:sldMk cId="3986232927" sldId="291"/>
            <ac:picMk id="10" creationId="{92D83638-A467-411A-9C31-FE9A111CD885}"/>
          </ac:picMkLst>
        </pc:picChg>
        <pc:picChg chg="add del mod ord">
          <ac:chgData name="MANTINI FRANCESCA" userId="2fe4e5fa-b93b-4b40-8f9f-b5eecb2d7b8c" providerId="ADAL" clId="{F0FEAA0F-1A95-4C09-A371-7946495EEDE2}" dt="2024-07-19T00:18:16.603" v="3213" actId="478"/>
          <ac:picMkLst>
            <pc:docMk/>
            <pc:sldMk cId="3986232927" sldId="291"/>
            <ac:picMk id="52" creationId="{D8EA912B-F6DD-8858-56C9-DF46374F2C02}"/>
          </ac:picMkLst>
        </pc:picChg>
        <pc:picChg chg="add mod ord">
          <ac:chgData name="MANTINI FRANCESCA" userId="2fe4e5fa-b93b-4b40-8f9f-b5eecb2d7b8c" providerId="ADAL" clId="{F0FEAA0F-1A95-4C09-A371-7946495EEDE2}" dt="2024-07-19T00:18:44.590" v="3226" actId="1076"/>
          <ac:picMkLst>
            <pc:docMk/>
            <pc:sldMk cId="3986232927" sldId="291"/>
            <ac:picMk id="54" creationId="{9075CDD3-164D-E9D7-BD16-01DD2F1F1FA7}"/>
          </ac:picMkLst>
        </pc:picChg>
        <pc:picChg chg="add mod ord">
          <ac:chgData name="MANTINI FRANCESCA" userId="2fe4e5fa-b93b-4b40-8f9f-b5eecb2d7b8c" providerId="ADAL" clId="{F0FEAA0F-1A95-4C09-A371-7946495EEDE2}" dt="2024-07-19T00:18:38.016" v="3224" actId="26606"/>
          <ac:picMkLst>
            <pc:docMk/>
            <pc:sldMk cId="3986232927" sldId="291"/>
            <ac:picMk id="58" creationId="{9BFED5BF-E5F6-1B5B-50F4-7115F5AEFA4B}"/>
          </ac:picMkLst>
        </pc:picChg>
        <pc:picChg chg="add mod">
          <ac:chgData name="MANTINI FRANCESCA" userId="2fe4e5fa-b93b-4b40-8f9f-b5eecb2d7b8c" providerId="ADAL" clId="{F0FEAA0F-1A95-4C09-A371-7946495EEDE2}" dt="2024-07-19T00:18:38.028" v="3225" actId="26606"/>
          <ac:picMkLst>
            <pc:docMk/>
            <pc:sldMk cId="3986232927" sldId="291"/>
            <ac:picMk id="61" creationId="{C45E00FD-684A-B4A6-40A2-CFF2B59D2EC4}"/>
          </ac:picMkLst>
        </pc:picChg>
      </pc:sldChg>
      <pc:sldChg chg="new del">
        <pc:chgData name="MANTINI FRANCESCA" userId="2fe4e5fa-b93b-4b40-8f9f-b5eecb2d7b8c" providerId="ADAL" clId="{F0FEAA0F-1A95-4C09-A371-7946495EEDE2}" dt="2024-07-19T00:12:26.554" v="3158" actId="47"/>
        <pc:sldMkLst>
          <pc:docMk/>
          <pc:sldMk cId="695374725" sldId="292"/>
        </pc:sldMkLst>
      </pc:sldChg>
      <pc:sldChg chg="addSp delSp modSp new mod ord">
        <pc:chgData name="MANTINI FRANCESCA" userId="2fe4e5fa-b93b-4b40-8f9f-b5eecb2d7b8c" providerId="ADAL" clId="{F0FEAA0F-1A95-4C09-A371-7946495EEDE2}" dt="2024-07-20T10:02:23.855" v="3473"/>
        <pc:sldMkLst>
          <pc:docMk/>
          <pc:sldMk cId="2716731813" sldId="292"/>
        </pc:sldMkLst>
        <pc:spChg chg="add del mod ord">
          <ac:chgData name="MANTINI FRANCESCA" userId="2fe4e5fa-b93b-4b40-8f9f-b5eecb2d7b8c" providerId="ADAL" clId="{F0FEAA0F-1A95-4C09-A371-7946495EEDE2}" dt="2024-07-19T00:25:18.388" v="3275" actId="1035"/>
          <ac:spMkLst>
            <pc:docMk/>
            <pc:sldMk cId="2716731813" sldId="292"/>
            <ac:spMk id="2" creationId="{FB61AB8B-8488-D61A-C650-92A9B77A0494}"/>
          </ac:spMkLst>
        </pc:spChg>
        <pc:spChg chg="del mod">
          <ac:chgData name="MANTINI FRANCESCA" userId="2fe4e5fa-b93b-4b40-8f9f-b5eecb2d7b8c" providerId="ADAL" clId="{F0FEAA0F-1A95-4C09-A371-7946495EEDE2}" dt="2024-07-19T00:22:54.334" v="3234" actId="478"/>
          <ac:spMkLst>
            <pc:docMk/>
            <pc:sldMk cId="2716731813" sldId="292"/>
            <ac:spMk id="3" creationId="{0C1B1623-58FD-D4E0-C6E4-4EC6953D080B}"/>
          </ac:spMkLst>
        </pc:spChg>
        <pc:spChg chg="add mod">
          <ac:chgData name="MANTINI FRANCESCA" userId="2fe4e5fa-b93b-4b40-8f9f-b5eecb2d7b8c" providerId="ADAL" clId="{F0FEAA0F-1A95-4C09-A371-7946495EEDE2}" dt="2024-07-19T00:25:32.270" v="3276" actId="208"/>
          <ac:spMkLst>
            <pc:docMk/>
            <pc:sldMk cId="2716731813" sldId="292"/>
            <ac:spMk id="4" creationId="{D69BBCE2-0799-63C2-D6F8-57A90E0C07DA}"/>
          </ac:spMkLst>
        </pc:spChg>
        <pc:picChg chg="add mod">
          <ac:chgData name="MANTINI FRANCESCA" userId="2fe4e5fa-b93b-4b40-8f9f-b5eecb2d7b8c" providerId="ADAL" clId="{F0FEAA0F-1A95-4C09-A371-7946495EEDE2}" dt="2024-07-19T00:24:28.450" v="3262" actId="14100"/>
          <ac:picMkLst>
            <pc:docMk/>
            <pc:sldMk cId="2716731813" sldId="292"/>
            <ac:picMk id="5" creationId="{DEC8C439-BCB0-461E-3A8A-DE92AF873195}"/>
          </ac:picMkLst>
        </pc:picChg>
        <pc:picChg chg="add mod">
          <ac:chgData name="MANTINI FRANCESCA" userId="2fe4e5fa-b93b-4b40-8f9f-b5eecb2d7b8c" providerId="ADAL" clId="{F0FEAA0F-1A95-4C09-A371-7946495EEDE2}" dt="2024-07-19T00:24:35.106" v="3263" actId="1076"/>
          <ac:picMkLst>
            <pc:docMk/>
            <pc:sldMk cId="2716731813" sldId="292"/>
            <ac:picMk id="6" creationId="{3E84557B-459B-CAFB-39C9-08D0E893FBEB}"/>
          </ac:picMkLst>
        </pc:picChg>
        <pc:picChg chg="add mod">
          <ac:chgData name="MANTINI FRANCESCA" userId="2fe4e5fa-b93b-4b40-8f9f-b5eecb2d7b8c" providerId="ADAL" clId="{F0FEAA0F-1A95-4C09-A371-7946495EEDE2}" dt="2024-07-19T00:24:57.769" v="3267" actId="1076"/>
          <ac:picMkLst>
            <pc:docMk/>
            <pc:sldMk cId="2716731813" sldId="292"/>
            <ac:picMk id="7" creationId="{5C483148-416B-EB6B-3FF2-49F0EDEF7CA5}"/>
          </ac:picMkLst>
        </pc:picChg>
      </pc:sldChg>
      <pc:sldChg chg="modSp new mod ord">
        <pc:chgData name="MANTINI FRANCESCA" userId="2fe4e5fa-b93b-4b40-8f9f-b5eecb2d7b8c" providerId="ADAL" clId="{F0FEAA0F-1A95-4C09-A371-7946495EEDE2}" dt="2024-07-21T11:03:44.152" v="4364" actId="1036"/>
        <pc:sldMkLst>
          <pc:docMk/>
          <pc:sldMk cId="3721339619" sldId="293"/>
        </pc:sldMkLst>
        <pc:spChg chg="mod">
          <ac:chgData name="MANTINI FRANCESCA" userId="2fe4e5fa-b93b-4b40-8f9f-b5eecb2d7b8c" providerId="ADAL" clId="{F0FEAA0F-1A95-4C09-A371-7946495EEDE2}" dt="2024-07-21T11:03:44.152" v="4364" actId="1036"/>
          <ac:spMkLst>
            <pc:docMk/>
            <pc:sldMk cId="3721339619" sldId="293"/>
            <ac:spMk id="2" creationId="{DC2ADB2F-4F8F-FE8B-5578-34CD63A4A722}"/>
          </ac:spMkLst>
        </pc:spChg>
        <pc:spChg chg="mod">
          <ac:chgData name="MANTINI FRANCESCA" userId="2fe4e5fa-b93b-4b40-8f9f-b5eecb2d7b8c" providerId="ADAL" clId="{F0FEAA0F-1A95-4C09-A371-7946495EEDE2}" dt="2024-07-20T17:54:55.775" v="4292" actId="20577"/>
          <ac:spMkLst>
            <pc:docMk/>
            <pc:sldMk cId="3721339619" sldId="293"/>
            <ac:spMk id="3" creationId="{1F5FBA61-348F-3235-7303-BFA00A2EBB73}"/>
          </ac:spMkLst>
        </pc:spChg>
      </pc:sldChg>
      <pc:sldChg chg="modSp new mod ord">
        <pc:chgData name="MANTINI FRANCESCA" userId="2fe4e5fa-b93b-4b40-8f9f-b5eecb2d7b8c" providerId="ADAL" clId="{F0FEAA0F-1A95-4C09-A371-7946495EEDE2}" dt="2024-07-22T13:21:19.023" v="6149" actId="20577"/>
        <pc:sldMkLst>
          <pc:docMk/>
          <pc:sldMk cId="1613988935" sldId="294"/>
        </pc:sldMkLst>
        <pc:spChg chg="mod">
          <ac:chgData name="MANTINI FRANCESCA" userId="2fe4e5fa-b93b-4b40-8f9f-b5eecb2d7b8c" providerId="ADAL" clId="{F0FEAA0F-1A95-4C09-A371-7946495EEDE2}" dt="2024-07-21T11:03:34.440" v="4354" actId="14100"/>
          <ac:spMkLst>
            <pc:docMk/>
            <pc:sldMk cId="1613988935" sldId="294"/>
            <ac:spMk id="2" creationId="{34C8C2E5-5C44-C86C-E65C-E1F639691060}"/>
          </ac:spMkLst>
        </pc:spChg>
        <pc:spChg chg="mod">
          <ac:chgData name="MANTINI FRANCESCA" userId="2fe4e5fa-b93b-4b40-8f9f-b5eecb2d7b8c" providerId="ADAL" clId="{F0FEAA0F-1A95-4C09-A371-7946495EEDE2}" dt="2024-07-21T11:02:00.544" v="4330" actId="108"/>
          <ac:spMkLst>
            <pc:docMk/>
            <pc:sldMk cId="1613988935" sldId="294"/>
            <ac:spMk id="3" creationId="{D4F03380-629F-9541-EB05-3709926CE5C4}"/>
          </ac:spMkLst>
        </pc:spChg>
        <pc:spChg chg="mod">
          <ac:chgData name="MANTINI FRANCESCA" userId="2fe4e5fa-b93b-4b40-8f9f-b5eecb2d7b8c" providerId="ADAL" clId="{F0FEAA0F-1A95-4C09-A371-7946495EEDE2}" dt="2024-07-22T13:21:19.023" v="6149" actId="20577"/>
          <ac:spMkLst>
            <pc:docMk/>
            <pc:sldMk cId="1613988935" sldId="294"/>
            <ac:spMk id="4" creationId="{3D10A6D9-0AC4-9BC2-C916-85D8B54B8942}"/>
          </ac:spMkLst>
        </pc:spChg>
      </pc:sldChg>
      <pc:sldChg chg="modSp new add del mod ord">
        <pc:chgData name="MANTINI FRANCESCA" userId="2fe4e5fa-b93b-4b40-8f9f-b5eecb2d7b8c" providerId="ADAL" clId="{F0FEAA0F-1A95-4C09-A371-7946495EEDE2}" dt="2024-07-21T21:59:44.972" v="4925" actId="47"/>
        <pc:sldMkLst>
          <pc:docMk/>
          <pc:sldMk cId="2858793989" sldId="295"/>
        </pc:sldMkLst>
        <pc:spChg chg="mod">
          <ac:chgData name="MANTINI FRANCESCA" userId="2fe4e5fa-b93b-4b40-8f9f-b5eecb2d7b8c" providerId="ADAL" clId="{F0FEAA0F-1A95-4C09-A371-7946495EEDE2}" dt="2024-07-21T21:24:59.554" v="4677" actId="1036"/>
          <ac:spMkLst>
            <pc:docMk/>
            <pc:sldMk cId="2858793989" sldId="295"/>
            <ac:spMk id="2" creationId="{65BFF54B-73D0-0309-420D-9212E0EDF5B4}"/>
          </ac:spMkLst>
        </pc:spChg>
      </pc:sldChg>
      <pc:sldChg chg="addSp modSp new mod">
        <pc:chgData name="MANTINI FRANCESCA" userId="2fe4e5fa-b93b-4b40-8f9f-b5eecb2d7b8c" providerId="ADAL" clId="{F0FEAA0F-1A95-4C09-A371-7946495EEDE2}" dt="2024-07-22T17:32:51.294" v="6841" actId="20577"/>
        <pc:sldMkLst>
          <pc:docMk/>
          <pc:sldMk cId="1224776305" sldId="296"/>
        </pc:sldMkLst>
        <pc:spChg chg="mod">
          <ac:chgData name="MANTINI FRANCESCA" userId="2fe4e5fa-b93b-4b40-8f9f-b5eecb2d7b8c" providerId="ADAL" clId="{F0FEAA0F-1A95-4C09-A371-7946495EEDE2}" dt="2024-07-22T13:28:02.674" v="6213" actId="1035"/>
          <ac:spMkLst>
            <pc:docMk/>
            <pc:sldMk cId="1224776305" sldId="296"/>
            <ac:spMk id="2" creationId="{6DE9DF7E-DF2E-B2BD-A5C8-95141064DEC8}"/>
          </ac:spMkLst>
        </pc:spChg>
        <pc:spChg chg="mod ord">
          <ac:chgData name="MANTINI FRANCESCA" userId="2fe4e5fa-b93b-4b40-8f9f-b5eecb2d7b8c" providerId="ADAL" clId="{F0FEAA0F-1A95-4C09-A371-7946495EEDE2}" dt="2024-07-22T17:32:51.294" v="6841" actId="20577"/>
          <ac:spMkLst>
            <pc:docMk/>
            <pc:sldMk cId="1224776305" sldId="296"/>
            <ac:spMk id="3" creationId="{664B814B-DEDD-CD50-9ABE-79BD96D75425}"/>
          </ac:spMkLst>
        </pc:spChg>
        <pc:picChg chg="add mod modCrop">
          <ac:chgData name="MANTINI FRANCESCA" userId="2fe4e5fa-b93b-4b40-8f9f-b5eecb2d7b8c" providerId="ADAL" clId="{F0FEAA0F-1A95-4C09-A371-7946495EEDE2}" dt="2024-07-22T13:28:12.722" v="6251" actId="1036"/>
          <ac:picMkLst>
            <pc:docMk/>
            <pc:sldMk cId="1224776305" sldId="296"/>
            <ac:picMk id="5" creationId="{DD0C506D-250F-974B-8310-01FD03B11FD8}"/>
          </ac:picMkLst>
        </pc:picChg>
      </pc:sldChg>
      <pc:sldChg chg="addSp modSp del mod">
        <pc:chgData name="MANTINI FRANCESCA" userId="2fe4e5fa-b93b-4b40-8f9f-b5eecb2d7b8c" providerId="ADAL" clId="{F0FEAA0F-1A95-4C09-A371-7946495EEDE2}" dt="2024-07-22T15:51:08.701" v="6453" actId="47"/>
        <pc:sldMkLst>
          <pc:docMk/>
          <pc:sldMk cId="752258428" sldId="297"/>
        </pc:sldMkLst>
        <pc:spChg chg="mod">
          <ac:chgData name="MANTINI FRANCESCA" userId="2fe4e5fa-b93b-4b40-8f9f-b5eecb2d7b8c" providerId="ADAL" clId="{F0FEAA0F-1A95-4C09-A371-7946495EEDE2}" dt="2024-07-21T21:30:21.778" v="4786"/>
          <ac:spMkLst>
            <pc:docMk/>
            <pc:sldMk cId="752258428" sldId="297"/>
            <ac:spMk id="2" creationId="{5735ECD6-9B01-3AF7-A178-63BAF9009705}"/>
          </ac:spMkLst>
        </pc:spChg>
        <pc:spChg chg="add mod">
          <ac:chgData name="MANTINI FRANCESCA" userId="2fe4e5fa-b93b-4b40-8f9f-b5eecb2d7b8c" providerId="ADAL" clId="{F0FEAA0F-1A95-4C09-A371-7946495EEDE2}" dt="2024-07-21T21:24:26.275" v="4659" actId="403"/>
          <ac:spMkLst>
            <pc:docMk/>
            <pc:sldMk cId="752258428" sldId="297"/>
            <ac:spMk id="4" creationId="{CB6CB079-6E73-5EB1-0255-0E9C82DFA8F2}"/>
          </ac:spMkLst>
        </pc:spChg>
      </pc:sldChg>
      <pc:sldChg chg="modSp new mod">
        <pc:chgData name="MANTINI FRANCESCA" userId="2fe4e5fa-b93b-4b40-8f9f-b5eecb2d7b8c" providerId="ADAL" clId="{F0FEAA0F-1A95-4C09-A371-7946495EEDE2}" dt="2024-07-21T21:30:21.778" v="4786"/>
        <pc:sldMkLst>
          <pc:docMk/>
          <pc:sldMk cId="3888493243" sldId="298"/>
        </pc:sldMkLst>
        <pc:spChg chg="mod">
          <ac:chgData name="MANTINI FRANCESCA" userId="2fe4e5fa-b93b-4b40-8f9f-b5eecb2d7b8c" providerId="ADAL" clId="{F0FEAA0F-1A95-4C09-A371-7946495EEDE2}" dt="2024-07-21T21:30:21.778" v="4786"/>
          <ac:spMkLst>
            <pc:docMk/>
            <pc:sldMk cId="3888493243" sldId="298"/>
            <ac:spMk id="2" creationId="{4AC72FEB-00D3-2C9D-7FFD-2E64420D0EE5}"/>
          </ac:spMkLst>
        </pc:spChg>
        <pc:spChg chg="mod">
          <ac:chgData name="MANTINI FRANCESCA" userId="2fe4e5fa-b93b-4b40-8f9f-b5eecb2d7b8c" providerId="ADAL" clId="{F0FEAA0F-1A95-4C09-A371-7946495EEDE2}" dt="2024-07-21T21:30:21.778" v="4786"/>
          <ac:spMkLst>
            <pc:docMk/>
            <pc:sldMk cId="3888493243" sldId="298"/>
            <ac:spMk id="3" creationId="{C9CD09E9-9B8D-6D8C-3071-B8639097B50F}"/>
          </ac:spMkLst>
        </pc:spChg>
      </pc:sldChg>
      <pc:sldChg chg="modSp add mod ord">
        <pc:chgData name="MANTINI FRANCESCA" userId="2fe4e5fa-b93b-4b40-8f9f-b5eecb2d7b8c" providerId="ADAL" clId="{F0FEAA0F-1A95-4C09-A371-7946495EEDE2}" dt="2024-07-21T21:58:55.091" v="4921" actId="108"/>
        <pc:sldMkLst>
          <pc:docMk/>
          <pc:sldMk cId="3128728937" sldId="299"/>
        </pc:sldMkLst>
        <pc:spChg chg="mod">
          <ac:chgData name="MANTINI FRANCESCA" userId="2fe4e5fa-b93b-4b40-8f9f-b5eecb2d7b8c" providerId="ADAL" clId="{F0FEAA0F-1A95-4C09-A371-7946495EEDE2}" dt="2024-07-21T21:58:55.091" v="4921" actId="108"/>
          <ac:spMkLst>
            <pc:docMk/>
            <pc:sldMk cId="3128728937" sldId="299"/>
            <ac:spMk id="2" creationId="{4AC72FEB-00D3-2C9D-7FFD-2E64420D0EE5}"/>
          </ac:spMkLst>
        </pc:spChg>
        <pc:spChg chg="mod">
          <ac:chgData name="MANTINI FRANCESCA" userId="2fe4e5fa-b93b-4b40-8f9f-b5eecb2d7b8c" providerId="ADAL" clId="{F0FEAA0F-1A95-4C09-A371-7946495EEDE2}" dt="2024-07-21T21:30:21.778" v="4786"/>
          <ac:spMkLst>
            <pc:docMk/>
            <pc:sldMk cId="3128728937" sldId="299"/>
            <ac:spMk id="3" creationId="{C9CD09E9-9B8D-6D8C-3071-B8639097B50F}"/>
          </ac:spMkLst>
        </pc:spChg>
      </pc:sldChg>
      <pc:sldChg chg="addSp delSp modSp mod">
        <pc:chgData name="MANTINI FRANCESCA" userId="2fe4e5fa-b93b-4b40-8f9f-b5eecb2d7b8c" providerId="ADAL" clId="{F0FEAA0F-1A95-4C09-A371-7946495EEDE2}" dt="2024-07-21T22:06:46.851" v="5018" actId="1076"/>
        <pc:sldMkLst>
          <pc:docMk/>
          <pc:sldMk cId="3269043464" sldId="300"/>
        </pc:sldMkLst>
        <pc:spChg chg="mod">
          <ac:chgData name="MANTINI FRANCESCA" userId="2fe4e5fa-b93b-4b40-8f9f-b5eecb2d7b8c" providerId="ADAL" clId="{F0FEAA0F-1A95-4C09-A371-7946495EEDE2}" dt="2024-07-21T22:05:47.313" v="5005" actId="1035"/>
          <ac:spMkLst>
            <pc:docMk/>
            <pc:sldMk cId="3269043464" sldId="300"/>
            <ac:spMk id="2" creationId="{4E546115-78C5-A6D0-031B-0C3BD0D0FB14}"/>
          </ac:spMkLst>
        </pc:spChg>
        <pc:spChg chg="del">
          <ac:chgData name="MANTINI FRANCESCA" userId="2fe4e5fa-b93b-4b40-8f9f-b5eecb2d7b8c" providerId="ADAL" clId="{F0FEAA0F-1A95-4C09-A371-7946495EEDE2}" dt="2024-07-21T22:05:50.562" v="5006" actId="478"/>
          <ac:spMkLst>
            <pc:docMk/>
            <pc:sldMk cId="3269043464" sldId="300"/>
            <ac:spMk id="8" creationId="{8B1AC071-FCF4-F155-4F65-81B6115F7250}"/>
          </ac:spMkLst>
        </pc:spChg>
        <pc:spChg chg="mod">
          <ac:chgData name="MANTINI FRANCESCA" userId="2fe4e5fa-b93b-4b40-8f9f-b5eecb2d7b8c" providerId="ADAL" clId="{F0FEAA0F-1A95-4C09-A371-7946495EEDE2}" dt="2024-07-21T22:06:04.155" v="5009" actId="1076"/>
          <ac:spMkLst>
            <pc:docMk/>
            <pc:sldMk cId="3269043464" sldId="300"/>
            <ac:spMk id="9" creationId="{2D1AA470-EEFE-46B4-3A4B-2DCDBDB8F100}"/>
          </ac:spMkLst>
        </pc:spChg>
        <pc:spChg chg="del mod">
          <ac:chgData name="MANTINI FRANCESCA" userId="2fe4e5fa-b93b-4b40-8f9f-b5eecb2d7b8c" providerId="ADAL" clId="{F0FEAA0F-1A95-4C09-A371-7946495EEDE2}" dt="2024-07-21T22:06:06.188" v="5010" actId="478"/>
          <ac:spMkLst>
            <pc:docMk/>
            <pc:sldMk cId="3269043464" sldId="300"/>
            <ac:spMk id="10" creationId="{1071E08B-7306-B261-C9FF-F9596273D8D2}"/>
          </ac:spMkLst>
        </pc:spChg>
        <pc:picChg chg="add mod">
          <ac:chgData name="MANTINI FRANCESCA" userId="2fe4e5fa-b93b-4b40-8f9f-b5eecb2d7b8c" providerId="ADAL" clId="{F0FEAA0F-1A95-4C09-A371-7946495EEDE2}" dt="2024-07-21T22:06:46.851" v="5018" actId="1076"/>
          <ac:picMkLst>
            <pc:docMk/>
            <pc:sldMk cId="3269043464" sldId="300"/>
            <ac:picMk id="12" creationId="{A78B8137-5F36-FF2A-B7FD-649D80F76177}"/>
          </ac:picMkLst>
        </pc:picChg>
      </pc:sldChg>
      <pc:sldChg chg="modSp del">
        <pc:chgData name="MANTINI FRANCESCA" userId="2fe4e5fa-b93b-4b40-8f9f-b5eecb2d7b8c" providerId="ADAL" clId="{F0FEAA0F-1A95-4C09-A371-7946495EEDE2}" dt="2024-07-21T22:12:47.880" v="5069" actId="47"/>
        <pc:sldMkLst>
          <pc:docMk/>
          <pc:sldMk cId="3433442666" sldId="301"/>
        </pc:sldMkLst>
        <pc:spChg chg="mod">
          <ac:chgData name="MANTINI FRANCESCA" userId="2fe4e5fa-b93b-4b40-8f9f-b5eecb2d7b8c" providerId="ADAL" clId="{F0FEAA0F-1A95-4C09-A371-7946495EEDE2}" dt="2024-07-21T21:30:21.778" v="4786"/>
          <ac:spMkLst>
            <pc:docMk/>
            <pc:sldMk cId="3433442666" sldId="301"/>
            <ac:spMk id="2" creationId="{016E874B-3C6A-9725-3535-B74CBB454FC3}"/>
          </ac:spMkLst>
        </pc:spChg>
      </pc:sldChg>
      <pc:sldChg chg="addSp modSp mod ord modAnim">
        <pc:chgData name="MANTINI FRANCESCA" userId="2fe4e5fa-b93b-4b40-8f9f-b5eecb2d7b8c" providerId="ADAL" clId="{F0FEAA0F-1A95-4C09-A371-7946495EEDE2}" dt="2024-07-22T11:00:33.161" v="5789" actId="20577"/>
        <pc:sldMkLst>
          <pc:docMk/>
          <pc:sldMk cId="1654299796" sldId="303"/>
        </pc:sldMkLst>
        <pc:spChg chg="mod">
          <ac:chgData name="MANTINI FRANCESCA" userId="2fe4e5fa-b93b-4b40-8f9f-b5eecb2d7b8c" providerId="ADAL" clId="{F0FEAA0F-1A95-4C09-A371-7946495EEDE2}" dt="2024-07-22T10:55:11.280" v="5585" actId="20577"/>
          <ac:spMkLst>
            <pc:docMk/>
            <pc:sldMk cId="1654299796" sldId="303"/>
            <ac:spMk id="2" creationId="{F2835427-C446-2CC5-52AE-0EF9F063DB8B}"/>
          </ac:spMkLst>
        </pc:spChg>
        <pc:spChg chg="add mod">
          <ac:chgData name="MANTINI FRANCESCA" userId="2fe4e5fa-b93b-4b40-8f9f-b5eecb2d7b8c" providerId="ADAL" clId="{F0FEAA0F-1A95-4C09-A371-7946495EEDE2}" dt="2024-07-22T11:00:33.161" v="5789" actId="20577"/>
          <ac:spMkLst>
            <pc:docMk/>
            <pc:sldMk cId="1654299796" sldId="303"/>
            <ac:spMk id="4" creationId="{56003FD5-C3A5-0702-CE3B-43226BC2FFF6}"/>
          </ac:spMkLst>
        </pc:spChg>
        <pc:spChg chg="mod">
          <ac:chgData name="MANTINI FRANCESCA" userId="2fe4e5fa-b93b-4b40-8f9f-b5eecb2d7b8c" providerId="ADAL" clId="{F0FEAA0F-1A95-4C09-A371-7946495EEDE2}" dt="2024-07-22T10:57:46.062" v="5687" actId="2711"/>
          <ac:spMkLst>
            <pc:docMk/>
            <pc:sldMk cId="1654299796" sldId="303"/>
            <ac:spMk id="6" creationId="{75EC0D33-F70C-1EC3-25CE-FFC4659A16B9}"/>
          </ac:spMkLst>
        </pc:spChg>
        <pc:spChg chg="mod">
          <ac:chgData name="MANTINI FRANCESCA" userId="2fe4e5fa-b93b-4b40-8f9f-b5eecb2d7b8c" providerId="ADAL" clId="{F0FEAA0F-1A95-4C09-A371-7946495EEDE2}" dt="2024-07-22T10:57:52.310" v="5688" actId="2711"/>
          <ac:spMkLst>
            <pc:docMk/>
            <pc:sldMk cId="1654299796" sldId="303"/>
            <ac:spMk id="8" creationId="{D962ED6D-3DD8-5BA6-78F4-99F791E16068}"/>
          </ac:spMkLst>
        </pc:spChg>
      </pc:sldChg>
      <pc:sldChg chg="addSp delSp modSp mod modTransition delAnim modAnim">
        <pc:chgData name="MANTINI FRANCESCA" userId="2fe4e5fa-b93b-4b40-8f9f-b5eecb2d7b8c" providerId="ADAL" clId="{F0FEAA0F-1A95-4C09-A371-7946495EEDE2}" dt="2024-07-21T23:06:05.925" v="5521" actId="20577"/>
        <pc:sldMkLst>
          <pc:docMk/>
          <pc:sldMk cId="3409959266" sldId="304"/>
        </pc:sldMkLst>
        <pc:spChg chg="mod">
          <ac:chgData name="MANTINI FRANCESCA" userId="2fe4e5fa-b93b-4b40-8f9f-b5eecb2d7b8c" providerId="ADAL" clId="{F0FEAA0F-1A95-4C09-A371-7946495EEDE2}" dt="2024-07-21T23:06:05.925" v="5521" actId="20577"/>
          <ac:spMkLst>
            <pc:docMk/>
            <pc:sldMk cId="3409959266" sldId="304"/>
            <ac:spMk id="2" creationId="{758EE13F-1007-D483-4EC4-E500E6055A38}"/>
          </ac:spMkLst>
        </pc:spChg>
        <pc:spChg chg="add del mod">
          <ac:chgData name="MANTINI FRANCESCA" userId="2fe4e5fa-b93b-4b40-8f9f-b5eecb2d7b8c" providerId="ADAL" clId="{F0FEAA0F-1A95-4C09-A371-7946495EEDE2}" dt="2024-07-21T22:49:14.093" v="5379" actId="478"/>
          <ac:spMkLst>
            <pc:docMk/>
            <pc:sldMk cId="3409959266" sldId="304"/>
            <ac:spMk id="3" creationId="{B8AA14A4-3885-21B9-83F7-500D4D8BB9CD}"/>
          </ac:spMkLst>
        </pc:spChg>
        <pc:spChg chg="add mod">
          <ac:chgData name="MANTINI FRANCESCA" userId="2fe4e5fa-b93b-4b40-8f9f-b5eecb2d7b8c" providerId="ADAL" clId="{F0FEAA0F-1A95-4C09-A371-7946495EEDE2}" dt="2024-07-21T22:49:47.766" v="5388" actId="1038"/>
          <ac:spMkLst>
            <pc:docMk/>
            <pc:sldMk cId="3409959266" sldId="304"/>
            <ac:spMk id="6" creationId="{6493866C-2689-22B0-A1E1-ABF51E4AA35F}"/>
          </ac:spMkLst>
        </pc:spChg>
        <pc:graphicFrameChg chg="mod modGraphic">
          <ac:chgData name="MANTINI FRANCESCA" userId="2fe4e5fa-b93b-4b40-8f9f-b5eecb2d7b8c" providerId="ADAL" clId="{F0FEAA0F-1A95-4C09-A371-7946495EEDE2}" dt="2024-07-21T15:53:42.431" v="4608" actId="207"/>
          <ac:graphicFrameMkLst>
            <pc:docMk/>
            <pc:sldMk cId="3409959266" sldId="304"/>
            <ac:graphicFrameMk id="4" creationId="{E7229D42-BA49-8370-0075-C70AAE935097}"/>
          </ac:graphicFrameMkLst>
        </pc:graphicFrameChg>
        <pc:graphicFrameChg chg="modGraphic">
          <ac:chgData name="MANTINI FRANCESCA" userId="2fe4e5fa-b93b-4b40-8f9f-b5eecb2d7b8c" providerId="ADAL" clId="{F0FEAA0F-1A95-4C09-A371-7946495EEDE2}" dt="2024-07-21T15:53:49.914" v="4610" actId="207"/>
          <ac:graphicFrameMkLst>
            <pc:docMk/>
            <pc:sldMk cId="3409959266" sldId="304"/>
            <ac:graphicFrameMk id="5" creationId="{B1074B5D-B9EB-0E94-1598-D78D6A53EBEB}"/>
          </ac:graphicFrameMkLst>
        </pc:graphicFrameChg>
        <pc:graphicFrameChg chg="modGraphic">
          <ac:chgData name="MANTINI FRANCESCA" userId="2fe4e5fa-b93b-4b40-8f9f-b5eecb2d7b8c" providerId="ADAL" clId="{F0FEAA0F-1A95-4C09-A371-7946495EEDE2}" dt="2024-07-21T15:53:45.480" v="4609" actId="207"/>
          <ac:graphicFrameMkLst>
            <pc:docMk/>
            <pc:sldMk cId="3409959266" sldId="304"/>
            <ac:graphicFrameMk id="7" creationId="{BB238BB3-A873-8FC0-A028-FD403DE0B1A2}"/>
          </ac:graphicFrameMkLst>
        </pc:graphicFrameChg>
      </pc:sldChg>
      <pc:sldChg chg="delSp modSp add del mod">
        <pc:chgData name="MANTINI FRANCESCA" userId="2fe4e5fa-b93b-4b40-8f9f-b5eecb2d7b8c" providerId="ADAL" clId="{F0FEAA0F-1A95-4C09-A371-7946495EEDE2}" dt="2024-07-21T15:49:59.311" v="4591" actId="47"/>
        <pc:sldMkLst>
          <pc:docMk/>
          <pc:sldMk cId="131931685" sldId="305"/>
        </pc:sldMkLst>
        <pc:spChg chg="mod">
          <ac:chgData name="MANTINI FRANCESCA" userId="2fe4e5fa-b93b-4b40-8f9f-b5eecb2d7b8c" providerId="ADAL" clId="{F0FEAA0F-1A95-4C09-A371-7946495EEDE2}" dt="2024-07-21T15:48:41.770" v="4581" actId="20577"/>
          <ac:spMkLst>
            <pc:docMk/>
            <pc:sldMk cId="131931685" sldId="305"/>
            <ac:spMk id="2" creationId="{F2835427-C446-2CC5-52AE-0EF9F063DB8B}"/>
          </ac:spMkLst>
        </pc:spChg>
        <pc:spChg chg="del mod">
          <ac:chgData name="MANTINI FRANCESCA" userId="2fe4e5fa-b93b-4b40-8f9f-b5eecb2d7b8c" providerId="ADAL" clId="{F0FEAA0F-1A95-4C09-A371-7946495EEDE2}" dt="2024-07-21T15:49:36.552" v="4586" actId="21"/>
          <ac:spMkLst>
            <pc:docMk/>
            <pc:sldMk cId="131931685" sldId="305"/>
            <ac:spMk id="3" creationId="{56003FD5-C3A5-0702-CE3B-43226BC2FFF6}"/>
          </ac:spMkLst>
        </pc:spChg>
        <pc:spChg chg="del">
          <ac:chgData name="MANTINI FRANCESCA" userId="2fe4e5fa-b93b-4b40-8f9f-b5eecb2d7b8c" providerId="ADAL" clId="{F0FEAA0F-1A95-4C09-A371-7946495EEDE2}" dt="2024-07-21T15:48:30.887" v="4577" actId="478"/>
          <ac:spMkLst>
            <pc:docMk/>
            <pc:sldMk cId="131931685" sldId="305"/>
            <ac:spMk id="4" creationId="{D344994C-0F4D-EF1E-5263-B68AE50B2786}"/>
          </ac:spMkLst>
        </pc:spChg>
      </pc:sldChg>
      <pc:sldChg chg="add del">
        <pc:chgData name="MANTINI FRANCESCA" userId="2fe4e5fa-b93b-4b40-8f9f-b5eecb2d7b8c" providerId="ADAL" clId="{F0FEAA0F-1A95-4C09-A371-7946495EEDE2}" dt="2024-07-21T15:47:42.448" v="4576" actId="47"/>
        <pc:sldMkLst>
          <pc:docMk/>
          <pc:sldMk cId="2569931430" sldId="306"/>
        </pc:sldMkLst>
      </pc:sldChg>
      <pc:sldChg chg="add del">
        <pc:chgData name="MANTINI FRANCESCA" userId="2fe4e5fa-b93b-4b40-8f9f-b5eecb2d7b8c" providerId="ADAL" clId="{F0FEAA0F-1A95-4C09-A371-7946495EEDE2}" dt="2024-07-21T15:47:42.448" v="4576" actId="47"/>
        <pc:sldMkLst>
          <pc:docMk/>
          <pc:sldMk cId="2254508759" sldId="307"/>
        </pc:sldMkLst>
      </pc:sldChg>
      <pc:sldChg chg="addSp delSp modSp mod modClrScheme modAnim chgLayout">
        <pc:chgData name="MANTINI FRANCESCA" userId="2fe4e5fa-b93b-4b40-8f9f-b5eecb2d7b8c" providerId="ADAL" clId="{F0FEAA0F-1A95-4C09-A371-7946495EEDE2}" dt="2024-07-22T17:02:53.917" v="6838"/>
        <pc:sldMkLst>
          <pc:docMk/>
          <pc:sldMk cId="3979705930" sldId="308"/>
        </pc:sldMkLst>
        <pc:spChg chg="mod ord">
          <ac:chgData name="MANTINI FRANCESCA" userId="2fe4e5fa-b93b-4b40-8f9f-b5eecb2d7b8c" providerId="ADAL" clId="{F0FEAA0F-1A95-4C09-A371-7946495EEDE2}" dt="2024-07-22T16:11:53.247" v="6489" actId="700"/>
          <ac:spMkLst>
            <pc:docMk/>
            <pc:sldMk cId="3979705930" sldId="308"/>
            <ac:spMk id="2" creationId="{68FE505B-3499-A07B-B6B9-06253B62F022}"/>
          </ac:spMkLst>
        </pc:spChg>
        <pc:spChg chg="add del mod ord">
          <ac:chgData name="MANTINI FRANCESCA" userId="2fe4e5fa-b93b-4b40-8f9f-b5eecb2d7b8c" providerId="ADAL" clId="{F0FEAA0F-1A95-4C09-A371-7946495EEDE2}" dt="2024-07-22T16:11:53.247" v="6489" actId="700"/>
          <ac:spMkLst>
            <pc:docMk/>
            <pc:sldMk cId="3979705930" sldId="308"/>
            <ac:spMk id="3" creationId="{3F7E4FF1-B6AA-3AA7-3AE8-122BDA5E39A4}"/>
          </ac:spMkLst>
        </pc:spChg>
        <pc:spChg chg="add del mod ord">
          <ac:chgData name="MANTINI FRANCESCA" userId="2fe4e5fa-b93b-4b40-8f9f-b5eecb2d7b8c" providerId="ADAL" clId="{F0FEAA0F-1A95-4C09-A371-7946495EEDE2}" dt="2024-07-22T16:11:53.247" v="6489" actId="700"/>
          <ac:spMkLst>
            <pc:docMk/>
            <pc:sldMk cId="3979705930" sldId="308"/>
            <ac:spMk id="4" creationId="{C5279553-B51B-AB09-79FD-9F7A99EFA923}"/>
          </ac:spMkLst>
        </pc:spChg>
        <pc:spChg chg="mod">
          <ac:chgData name="MANTINI FRANCESCA" userId="2fe4e5fa-b93b-4b40-8f9f-b5eecb2d7b8c" providerId="ADAL" clId="{F0FEAA0F-1A95-4C09-A371-7946495EEDE2}" dt="2024-07-21T22:01:30.653" v="4967" actId="1036"/>
          <ac:spMkLst>
            <pc:docMk/>
            <pc:sldMk cId="3979705930" sldId="308"/>
            <ac:spMk id="6" creationId="{D2CA759D-7CD6-CFDB-6BEF-A7781B1AE493}"/>
          </ac:spMkLst>
        </pc:spChg>
        <pc:spChg chg="mod">
          <ac:chgData name="MANTINI FRANCESCA" userId="2fe4e5fa-b93b-4b40-8f9f-b5eecb2d7b8c" providerId="ADAL" clId="{F0FEAA0F-1A95-4C09-A371-7946495EEDE2}" dt="2024-07-21T22:01:30.653" v="4967" actId="1036"/>
          <ac:spMkLst>
            <pc:docMk/>
            <pc:sldMk cId="3979705930" sldId="308"/>
            <ac:spMk id="7" creationId="{8AECB27F-260D-136F-4412-BAAEBDCC0A77}"/>
          </ac:spMkLst>
        </pc:spChg>
        <pc:spChg chg="add del mod ord">
          <ac:chgData name="MANTINI FRANCESCA" userId="2fe4e5fa-b93b-4b40-8f9f-b5eecb2d7b8c" providerId="ADAL" clId="{F0FEAA0F-1A95-4C09-A371-7946495EEDE2}" dt="2024-07-22T16:11:53.247" v="6489" actId="700"/>
          <ac:spMkLst>
            <pc:docMk/>
            <pc:sldMk cId="3979705930" sldId="308"/>
            <ac:spMk id="8" creationId="{0187B24C-4FC8-E62A-C3E2-391E023934FF}"/>
          </ac:spMkLst>
        </pc:spChg>
        <pc:spChg chg="add del mod ord">
          <ac:chgData name="MANTINI FRANCESCA" userId="2fe4e5fa-b93b-4b40-8f9f-b5eecb2d7b8c" providerId="ADAL" clId="{F0FEAA0F-1A95-4C09-A371-7946495EEDE2}" dt="2024-07-22T16:11:53.247" v="6489" actId="700"/>
          <ac:spMkLst>
            <pc:docMk/>
            <pc:sldMk cId="3979705930" sldId="308"/>
            <ac:spMk id="9" creationId="{FF750363-5925-EF76-8994-88C1CF89A3D9}"/>
          </ac:spMkLst>
        </pc:spChg>
        <pc:picChg chg="mod">
          <ac:chgData name="MANTINI FRANCESCA" userId="2fe4e5fa-b93b-4b40-8f9f-b5eecb2d7b8c" providerId="ADAL" clId="{F0FEAA0F-1A95-4C09-A371-7946495EEDE2}" dt="2024-07-22T14:56:46.616" v="6373" actId="1036"/>
          <ac:picMkLst>
            <pc:docMk/>
            <pc:sldMk cId="3979705930" sldId="308"/>
            <ac:picMk id="5" creationId="{77D15136-3F5F-2380-BB12-602228EDF265}"/>
          </ac:picMkLst>
        </pc:picChg>
        <pc:picChg chg="add mod">
          <ac:chgData name="MANTINI FRANCESCA" userId="2fe4e5fa-b93b-4b40-8f9f-b5eecb2d7b8c" providerId="ADAL" clId="{F0FEAA0F-1A95-4C09-A371-7946495EEDE2}" dt="2024-07-22T17:02:53.917" v="6838"/>
          <ac:picMkLst>
            <pc:docMk/>
            <pc:sldMk cId="3979705930" sldId="308"/>
            <ac:picMk id="10" creationId="{8DE18036-DEA9-2C13-94D8-653747D56E35}"/>
          </ac:picMkLst>
        </pc:picChg>
      </pc:sldChg>
      <pc:sldChg chg="modSp mod ord">
        <pc:chgData name="MANTINI FRANCESCA" userId="2fe4e5fa-b93b-4b40-8f9f-b5eecb2d7b8c" providerId="ADAL" clId="{F0FEAA0F-1A95-4C09-A371-7946495EEDE2}" dt="2024-07-22T15:15:17.761" v="6378"/>
        <pc:sldMkLst>
          <pc:docMk/>
          <pc:sldMk cId="2559820368" sldId="309"/>
        </pc:sldMkLst>
        <pc:spChg chg="mod">
          <ac:chgData name="MANTINI FRANCESCA" userId="2fe4e5fa-b93b-4b40-8f9f-b5eecb2d7b8c" providerId="ADAL" clId="{F0FEAA0F-1A95-4C09-A371-7946495EEDE2}" dt="2024-07-22T10:52:23.238" v="5536" actId="14100"/>
          <ac:spMkLst>
            <pc:docMk/>
            <pc:sldMk cId="2559820368" sldId="309"/>
            <ac:spMk id="2" creationId="{BB17897E-57D7-8208-B7B1-30A33ECD1C2F}"/>
          </ac:spMkLst>
        </pc:spChg>
        <pc:spChg chg="mod">
          <ac:chgData name="MANTINI FRANCESCA" userId="2fe4e5fa-b93b-4b40-8f9f-b5eecb2d7b8c" providerId="ADAL" clId="{F0FEAA0F-1A95-4C09-A371-7946495EEDE2}" dt="2024-07-22T13:19:07.524" v="6147" actId="113"/>
          <ac:spMkLst>
            <pc:docMk/>
            <pc:sldMk cId="2559820368" sldId="309"/>
            <ac:spMk id="80" creationId="{A2E7C8F6-6A91-38C8-8618-D465EDA2FBE8}"/>
          </ac:spMkLst>
        </pc:spChg>
      </pc:sldChg>
      <pc:sldChg chg="modSp mod">
        <pc:chgData name="MANTINI FRANCESCA" userId="2fe4e5fa-b93b-4b40-8f9f-b5eecb2d7b8c" providerId="ADAL" clId="{F0FEAA0F-1A95-4C09-A371-7946495EEDE2}" dt="2024-07-21T22:45:34.705" v="5317" actId="1035"/>
        <pc:sldMkLst>
          <pc:docMk/>
          <pc:sldMk cId="2641096110" sldId="311"/>
        </pc:sldMkLst>
        <pc:spChg chg="mod">
          <ac:chgData name="MANTINI FRANCESCA" userId="2fe4e5fa-b93b-4b40-8f9f-b5eecb2d7b8c" providerId="ADAL" clId="{F0FEAA0F-1A95-4C09-A371-7946495EEDE2}" dt="2024-07-21T22:45:34.705" v="5317" actId="1035"/>
          <ac:spMkLst>
            <pc:docMk/>
            <pc:sldMk cId="2641096110" sldId="311"/>
            <ac:spMk id="2" creationId="{8E55D2BE-8C21-2B80-4A9E-4B52F34FA8BB}"/>
          </ac:spMkLst>
        </pc:spChg>
        <pc:picChg chg="mod">
          <ac:chgData name="MANTINI FRANCESCA" userId="2fe4e5fa-b93b-4b40-8f9f-b5eecb2d7b8c" providerId="ADAL" clId="{F0FEAA0F-1A95-4C09-A371-7946495EEDE2}" dt="2024-07-21T22:45:26.650" v="5310" actId="14100"/>
          <ac:picMkLst>
            <pc:docMk/>
            <pc:sldMk cId="2641096110" sldId="311"/>
            <ac:picMk id="4" creationId="{9AC5C486-679A-92A4-BB6E-ABD98BB934A8}"/>
          </ac:picMkLst>
        </pc:picChg>
        <pc:picChg chg="mod">
          <ac:chgData name="MANTINI FRANCESCA" userId="2fe4e5fa-b93b-4b40-8f9f-b5eecb2d7b8c" providerId="ADAL" clId="{F0FEAA0F-1A95-4C09-A371-7946495EEDE2}" dt="2024-07-21T22:45:19.854" v="5309" actId="1076"/>
          <ac:picMkLst>
            <pc:docMk/>
            <pc:sldMk cId="2641096110" sldId="311"/>
            <ac:picMk id="5" creationId="{B9A051D1-7344-41A9-457E-B2A771853F19}"/>
          </ac:picMkLst>
        </pc:picChg>
      </pc:sldChg>
      <pc:sldChg chg="modSp mod">
        <pc:chgData name="MANTINI FRANCESCA" userId="2fe4e5fa-b93b-4b40-8f9f-b5eecb2d7b8c" providerId="ADAL" clId="{F0FEAA0F-1A95-4C09-A371-7946495EEDE2}" dt="2024-07-21T22:57:26.099" v="5432" actId="1038"/>
        <pc:sldMkLst>
          <pc:docMk/>
          <pc:sldMk cId="3086055213" sldId="312"/>
        </pc:sldMkLst>
        <pc:picChg chg="mod">
          <ac:chgData name="MANTINI FRANCESCA" userId="2fe4e5fa-b93b-4b40-8f9f-b5eecb2d7b8c" providerId="ADAL" clId="{F0FEAA0F-1A95-4C09-A371-7946495EEDE2}" dt="2024-07-21T22:57:26.099" v="5432" actId="1038"/>
          <ac:picMkLst>
            <pc:docMk/>
            <pc:sldMk cId="3086055213" sldId="312"/>
            <ac:picMk id="4" creationId="{DC3FE90A-AFD0-F2B6-A791-DDF6875C09B5}"/>
          </ac:picMkLst>
        </pc:picChg>
        <pc:picChg chg="mod">
          <ac:chgData name="MANTINI FRANCESCA" userId="2fe4e5fa-b93b-4b40-8f9f-b5eecb2d7b8c" providerId="ADAL" clId="{F0FEAA0F-1A95-4C09-A371-7946495EEDE2}" dt="2024-07-21T22:57:24.912" v="5430" actId="1037"/>
          <ac:picMkLst>
            <pc:docMk/>
            <pc:sldMk cId="3086055213" sldId="312"/>
            <ac:picMk id="5" creationId="{74C1AA00-FDD1-F02F-7957-29C612FF200E}"/>
          </ac:picMkLst>
        </pc:picChg>
      </pc:sldChg>
      <pc:sldChg chg="del">
        <pc:chgData name="MANTINI FRANCESCA" userId="2fe4e5fa-b93b-4b40-8f9f-b5eecb2d7b8c" providerId="ADAL" clId="{F0FEAA0F-1A95-4C09-A371-7946495EEDE2}" dt="2024-07-21T22:59:08.327" v="5480" actId="47"/>
        <pc:sldMkLst>
          <pc:docMk/>
          <pc:sldMk cId="4087911559" sldId="313"/>
        </pc:sldMkLst>
      </pc:sldChg>
      <pc:sldChg chg="delSp del mod ord">
        <pc:chgData name="MANTINI FRANCESCA" userId="2fe4e5fa-b93b-4b40-8f9f-b5eecb2d7b8c" providerId="ADAL" clId="{F0FEAA0F-1A95-4C09-A371-7946495EEDE2}" dt="2024-07-21T23:04:02.453" v="5496"/>
        <pc:sldMkLst>
          <pc:docMk/>
          <pc:sldMk cId="1174620278" sldId="314"/>
        </pc:sldMkLst>
        <pc:picChg chg="del">
          <ac:chgData name="MANTINI FRANCESCA" userId="2fe4e5fa-b93b-4b40-8f9f-b5eecb2d7b8c" providerId="ADAL" clId="{F0FEAA0F-1A95-4C09-A371-7946495EEDE2}" dt="2024-07-21T22:58:46.348" v="5475" actId="21"/>
          <ac:picMkLst>
            <pc:docMk/>
            <pc:sldMk cId="1174620278" sldId="314"/>
            <ac:picMk id="4" creationId="{B1B28E9E-9CD8-D243-0B9C-CF8632541FE4}"/>
          </ac:picMkLst>
        </pc:picChg>
      </pc:sldChg>
      <pc:sldChg chg="addSp modSp new del mod">
        <pc:chgData name="MANTINI FRANCESCA" userId="2fe4e5fa-b93b-4b40-8f9f-b5eecb2d7b8c" providerId="ADAL" clId="{F0FEAA0F-1A95-4C09-A371-7946495EEDE2}" dt="2024-07-22T16:34:44.984" v="6559" actId="47"/>
        <pc:sldMkLst>
          <pc:docMk/>
          <pc:sldMk cId="1769334210" sldId="316"/>
        </pc:sldMkLst>
        <pc:spChg chg="mod">
          <ac:chgData name="MANTINI FRANCESCA" userId="2fe4e5fa-b93b-4b40-8f9f-b5eecb2d7b8c" providerId="ADAL" clId="{F0FEAA0F-1A95-4C09-A371-7946495EEDE2}" dt="2024-07-21T21:36:12.266" v="4914" actId="20577"/>
          <ac:spMkLst>
            <pc:docMk/>
            <pc:sldMk cId="1769334210" sldId="316"/>
            <ac:spMk id="2" creationId="{EBEF18F3-13A0-1182-BA5B-1673ED0BBB58}"/>
          </ac:spMkLst>
        </pc:spChg>
        <pc:spChg chg="mod">
          <ac:chgData name="MANTINI FRANCESCA" userId="2fe4e5fa-b93b-4b40-8f9f-b5eecb2d7b8c" providerId="ADAL" clId="{F0FEAA0F-1A95-4C09-A371-7946495EEDE2}" dt="2024-07-22T15:54:52.534" v="6487" actId="20577"/>
          <ac:spMkLst>
            <pc:docMk/>
            <pc:sldMk cId="1769334210" sldId="316"/>
            <ac:spMk id="3" creationId="{4A171F48-E708-998C-0F4A-80737B13B8FB}"/>
          </ac:spMkLst>
        </pc:spChg>
        <pc:picChg chg="add mod">
          <ac:chgData name="MANTINI FRANCESCA" userId="2fe4e5fa-b93b-4b40-8f9f-b5eecb2d7b8c" providerId="ADAL" clId="{F0FEAA0F-1A95-4C09-A371-7946495EEDE2}" dt="2024-07-21T21:55:01.918" v="4915" actId="14100"/>
          <ac:picMkLst>
            <pc:docMk/>
            <pc:sldMk cId="1769334210" sldId="316"/>
            <ac:picMk id="5" creationId="{35246CF7-8AAF-2588-5ECC-5FE6A036E8BF}"/>
          </ac:picMkLst>
        </pc:picChg>
      </pc:sldChg>
      <pc:sldChg chg="modSp add mod ord">
        <pc:chgData name="MANTINI FRANCESCA" userId="2fe4e5fa-b93b-4b40-8f9f-b5eecb2d7b8c" providerId="ADAL" clId="{F0FEAA0F-1A95-4C09-A371-7946495EEDE2}" dt="2024-07-21T22:09:01.288" v="5041" actId="255"/>
        <pc:sldMkLst>
          <pc:docMk/>
          <pc:sldMk cId="1979135702" sldId="317"/>
        </pc:sldMkLst>
        <pc:spChg chg="mod">
          <ac:chgData name="MANTINI FRANCESCA" userId="2fe4e5fa-b93b-4b40-8f9f-b5eecb2d7b8c" providerId="ADAL" clId="{F0FEAA0F-1A95-4C09-A371-7946495EEDE2}" dt="2024-07-21T22:09:01.288" v="5041" actId="255"/>
          <ac:spMkLst>
            <pc:docMk/>
            <pc:sldMk cId="1979135702" sldId="317"/>
            <ac:spMk id="9" creationId="{3E4FE75C-1724-89F9-3621-25C095357854}"/>
          </ac:spMkLst>
        </pc:spChg>
      </pc:sldChg>
      <pc:sldChg chg="delSp modSp del mod">
        <pc:chgData name="MANTINI FRANCESCA" userId="2fe4e5fa-b93b-4b40-8f9f-b5eecb2d7b8c" providerId="ADAL" clId="{F0FEAA0F-1A95-4C09-A371-7946495EEDE2}" dt="2024-07-21T22:10:36.846" v="5067" actId="47"/>
        <pc:sldMkLst>
          <pc:docMk/>
          <pc:sldMk cId="1979135702" sldId="318"/>
        </pc:sldMkLst>
        <pc:spChg chg="del">
          <ac:chgData name="MANTINI FRANCESCA" userId="2fe4e5fa-b93b-4b40-8f9f-b5eecb2d7b8c" providerId="ADAL" clId="{F0FEAA0F-1A95-4C09-A371-7946495EEDE2}" dt="2024-07-21T22:10:21.025" v="5063" actId="21"/>
          <ac:spMkLst>
            <pc:docMk/>
            <pc:sldMk cId="1979135702" sldId="318"/>
            <ac:spMk id="6" creationId="{A5B18E44-70FA-D8A3-CB2E-0F8DD5790D9A}"/>
          </ac:spMkLst>
        </pc:spChg>
        <pc:spChg chg="del mod">
          <ac:chgData name="MANTINI FRANCESCA" userId="2fe4e5fa-b93b-4b40-8f9f-b5eecb2d7b8c" providerId="ADAL" clId="{F0FEAA0F-1A95-4C09-A371-7946495EEDE2}" dt="2024-07-21T22:10:21.025" v="5063" actId="21"/>
          <ac:spMkLst>
            <pc:docMk/>
            <pc:sldMk cId="1979135702" sldId="318"/>
            <ac:spMk id="9" creationId="{3E4FE75C-1724-89F9-3621-25C095357854}"/>
          </ac:spMkLst>
        </pc:spChg>
        <pc:picChg chg="del">
          <ac:chgData name="MANTINI FRANCESCA" userId="2fe4e5fa-b93b-4b40-8f9f-b5eecb2d7b8c" providerId="ADAL" clId="{F0FEAA0F-1A95-4C09-A371-7946495EEDE2}" dt="2024-07-21T22:10:21.025" v="5063" actId="21"/>
          <ac:picMkLst>
            <pc:docMk/>
            <pc:sldMk cId="1979135702" sldId="318"/>
            <ac:picMk id="12" creationId="{73E0F273-5FF8-C674-A908-BB1A7F52F633}"/>
          </ac:picMkLst>
        </pc:picChg>
      </pc:sldChg>
      <pc:sldChg chg="addSp delSp modSp new mod">
        <pc:chgData name="MANTINI FRANCESCA" userId="2fe4e5fa-b93b-4b40-8f9f-b5eecb2d7b8c" providerId="ADAL" clId="{F0FEAA0F-1A95-4C09-A371-7946495EEDE2}" dt="2024-07-22T16:53:28.757" v="6750" actId="108"/>
        <pc:sldMkLst>
          <pc:docMk/>
          <pc:sldMk cId="3943794235" sldId="319"/>
        </pc:sldMkLst>
        <pc:spChg chg="del">
          <ac:chgData name="MANTINI FRANCESCA" userId="2fe4e5fa-b93b-4b40-8f9f-b5eecb2d7b8c" providerId="ADAL" clId="{F0FEAA0F-1A95-4C09-A371-7946495EEDE2}" dt="2024-07-21T22:09:53.157" v="5060" actId="478"/>
          <ac:spMkLst>
            <pc:docMk/>
            <pc:sldMk cId="3943794235" sldId="319"/>
            <ac:spMk id="2" creationId="{F313769C-A944-BFBC-6DE9-2D4C50D0B390}"/>
          </ac:spMkLst>
        </pc:spChg>
        <pc:spChg chg="del">
          <ac:chgData name="MANTINI FRANCESCA" userId="2fe4e5fa-b93b-4b40-8f9f-b5eecb2d7b8c" providerId="ADAL" clId="{F0FEAA0F-1A95-4C09-A371-7946495EEDE2}" dt="2024-07-21T22:09:53.157" v="5060" actId="478"/>
          <ac:spMkLst>
            <pc:docMk/>
            <pc:sldMk cId="3943794235" sldId="319"/>
            <ac:spMk id="3" creationId="{08AE9892-D809-14FD-FAFE-5EE24CDF1F51}"/>
          </ac:spMkLst>
        </pc:spChg>
        <pc:spChg chg="add mod">
          <ac:chgData name="MANTINI FRANCESCA" userId="2fe4e5fa-b93b-4b40-8f9f-b5eecb2d7b8c" providerId="ADAL" clId="{F0FEAA0F-1A95-4C09-A371-7946495EEDE2}" dt="2024-07-21T22:10:24.057" v="5064"/>
          <ac:spMkLst>
            <pc:docMk/>
            <pc:sldMk cId="3943794235" sldId="319"/>
            <ac:spMk id="6" creationId="{A5B18E44-70FA-D8A3-CB2E-0F8DD5790D9A}"/>
          </ac:spMkLst>
        </pc:spChg>
        <pc:spChg chg="add mod">
          <ac:chgData name="MANTINI FRANCESCA" userId="2fe4e5fa-b93b-4b40-8f9f-b5eecb2d7b8c" providerId="ADAL" clId="{F0FEAA0F-1A95-4C09-A371-7946495EEDE2}" dt="2024-07-22T16:53:28.757" v="6750" actId="108"/>
          <ac:spMkLst>
            <pc:docMk/>
            <pc:sldMk cId="3943794235" sldId="319"/>
            <ac:spMk id="9" creationId="{3E4FE75C-1724-89F9-3621-25C095357854}"/>
          </ac:spMkLst>
        </pc:spChg>
        <pc:picChg chg="add mod">
          <ac:chgData name="MANTINI FRANCESCA" userId="2fe4e5fa-b93b-4b40-8f9f-b5eecb2d7b8c" providerId="ADAL" clId="{F0FEAA0F-1A95-4C09-A371-7946495EEDE2}" dt="2024-07-21T22:10:24.057" v="5064"/>
          <ac:picMkLst>
            <pc:docMk/>
            <pc:sldMk cId="3943794235" sldId="319"/>
            <ac:picMk id="12" creationId="{73E0F273-5FF8-C674-A908-BB1A7F52F633}"/>
          </ac:picMkLst>
        </pc:picChg>
      </pc:sldChg>
      <pc:sldChg chg="addSp modSp add">
        <pc:chgData name="MANTINI FRANCESCA" userId="2fe4e5fa-b93b-4b40-8f9f-b5eecb2d7b8c" providerId="ADAL" clId="{F0FEAA0F-1A95-4C09-A371-7946495EEDE2}" dt="2024-07-21T22:10:32.233" v="5066"/>
        <pc:sldMkLst>
          <pc:docMk/>
          <pc:sldMk cId="268791726" sldId="320"/>
        </pc:sldMkLst>
        <pc:spChg chg="add mod">
          <ac:chgData name="MANTINI FRANCESCA" userId="2fe4e5fa-b93b-4b40-8f9f-b5eecb2d7b8c" providerId="ADAL" clId="{F0FEAA0F-1A95-4C09-A371-7946495EEDE2}" dt="2024-07-21T22:10:32.233" v="5066"/>
          <ac:spMkLst>
            <pc:docMk/>
            <pc:sldMk cId="268791726" sldId="320"/>
            <ac:spMk id="6" creationId="{A5B18E44-70FA-D8A3-CB2E-0F8DD5790D9A}"/>
          </ac:spMkLst>
        </pc:spChg>
        <pc:spChg chg="add mod">
          <ac:chgData name="MANTINI FRANCESCA" userId="2fe4e5fa-b93b-4b40-8f9f-b5eecb2d7b8c" providerId="ADAL" clId="{F0FEAA0F-1A95-4C09-A371-7946495EEDE2}" dt="2024-07-21T22:10:32.233" v="5066"/>
          <ac:spMkLst>
            <pc:docMk/>
            <pc:sldMk cId="268791726" sldId="320"/>
            <ac:spMk id="9" creationId="{3E4FE75C-1724-89F9-3621-25C095357854}"/>
          </ac:spMkLst>
        </pc:spChg>
        <pc:picChg chg="add mod">
          <ac:chgData name="MANTINI FRANCESCA" userId="2fe4e5fa-b93b-4b40-8f9f-b5eecb2d7b8c" providerId="ADAL" clId="{F0FEAA0F-1A95-4C09-A371-7946495EEDE2}" dt="2024-07-21T22:10:32.233" v="5066"/>
          <ac:picMkLst>
            <pc:docMk/>
            <pc:sldMk cId="268791726" sldId="320"/>
            <ac:picMk id="12" creationId="{73E0F273-5FF8-C674-A908-BB1A7F52F633}"/>
          </ac:picMkLst>
        </pc:picChg>
      </pc:sldChg>
      <pc:sldChg chg="addSp delSp modSp add del mod ord delCm modCm">
        <pc:chgData name="MANTINI FRANCESCA" userId="2fe4e5fa-b93b-4b40-8f9f-b5eecb2d7b8c" providerId="ADAL" clId="{F0FEAA0F-1A95-4C09-A371-7946495EEDE2}" dt="2024-07-22T15:52:32.753" v="6454" actId="47"/>
        <pc:sldMkLst>
          <pc:docMk/>
          <pc:sldMk cId="1065864013" sldId="321"/>
        </pc:sldMkLst>
        <pc:spChg chg="mod">
          <ac:chgData name="MANTINI FRANCESCA" userId="2fe4e5fa-b93b-4b40-8f9f-b5eecb2d7b8c" providerId="ADAL" clId="{F0FEAA0F-1A95-4C09-A371-7946495EEDE2}" dt="2024-07-21T22:17:02.948" v="5114" actId="1038"/>
          <ac:spMkLst>
            <pc:docMk/>
            <pc:sldMk cId="1065864013" sldId="321"/>
            <ac:spMk id="2" creationId="{EBEF18F3-13A0-1182-BA5B-1673ED0BBB58}"/>
          </ac:spMkLst>
        </pc:spChg>
        <pc:spChg chg="mod">
          <ac:chgData name="MANTINI FRANCESCA" userId="2fe4e5fa-b93b-4b40-8f9f-b5eecb2d7b8c" providerId="ADAL" clId="{F0FEAA0F-1A95-4C09-A371-7946495EEDE2}" dt="2024-07-21T22:19:53.677" v="5184" actId="2711"/>
          <ac:spMkLst>
            <pc:docMk/>
            <pc:sldMk cId="1065864013" sldId="321"/>
            <ac:spMk id="3" creationId="{4A171F48-E708-998C-0F4A-80737B13B8FB}"/>
          </ac:spMkLst>
        </pc:spChg>
        <pc:spChg chg="add del">
          <ac:chgData name="MANTINI FRANCESCA" userId="2fe4e5fa-b93b-4b40-8f9f-b5eecb2d7b8c" providerId="ADAL" clId="{F0FEAA0F-1A95-4C09-A371-7946495EEDE2}" dt="2024-07-21T22:15:26.621" v="5075" actId="22"/>
          <ac:spMkLst>
            <pc:docMk/>
            <pc:sldMk cId="1065864013" sldId="321"/>
            <ac:spMk id="6" creationId="{10EADC4C-4F9D-B049-D9CA-F7B5CF6C0ACD}"/>
          </ac:spMkLst>
        </pc:spChg>
        <pc:picChg chg="del">
          <ac:chgData name="MANTINI FRANCESCA" userId="2fe4e5fa-b93b-4b40-8f9f-b5eecb2d7b8c" providerId="ADAL" clId="{F0FEAA0F-1A95-4C09-A371-7946495EEDE2}" dt="2024-07-21T22:15:24.339" v="5073" actId="478"/>
          <ac:picMkLst>
            <pc:docMk/>
            <pc:sldMk cId="1065864013" sldId="321"/>
            <ac:picMk id="5" creationId="{35246CF7-8AAF-2588-5ECC-5FE6A036E8BF}"/>
          </ac:picMkLst>
        </pc:picChg>
        <pc:picChg chg="add mod">
          <ac:chgData name="MANTINI FRANCESCA" userId="2fe4e5fa-b93b-4b40-8f9f-b5eecb2d7b8c" providerId="ADAL" clId="{F0FEAA0F-1A95-4C09-A371-7946495EEDE2}" dt="2024-07-21T22:17:06.897" v="5115" actId="14100"/>
          <ac:picMkLst>
            <pc:docMk/>
            <pc:sldMk cId="1065864013" sldId="321"/>
            <ac:picMk id="6146" creationId="{A20F5C5D-39CC-1CC7-5039-7DCB3FD7275C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MANTINI FRANCESCA" userId="2fe4e5fa-b93b-4b40-8f9f-b5eecb2d7b8c" providerId="ADAL" clId="{F0FEAA0F-1A95-4C09-A371-7946495EEDE2}" dt="2024-07-22T11:03:19.107" v="5796"/>
              <pc2:cmMkLst xmlns:pc2="http://schemas.microsoft.com/office/powerpoint/2019/9/main/command">
                <pc:docMk/>
                <pc:sldMk cId="1065864013" sldId="321"/>
                <pc2:cmMk id="{D853BC83-1289-4B03-B909-E1CAA1030F0C}"/>
              </pc2:cmMkLst>
              <pc226:cmRplyChg chg="add">
                <pc226:chgData name="MANTINI FRANCESCA" userId="2fe4e5fa-b93b-4b40-8f9f-b5eecb2d7b8c" providerId="ADAL" clId="{F0FEAA0F-1A95-4C09-A371-7946495EEDE2}" dt="2024-07-21T22:33:01.671" v="5282"/>
                <pc2:cmRplyMkLst xmlns:pc2="http://schemas.microsoft.com/office/powerpoint/2019/9/main/command">
                  <pc:docMk/>
                  <pc:sldMk cId="1065864013" sldId="321"/>
                  <pc2:cmMk id="{D853BC83-1289-4B03-B909-E1CAA1030F0C}"/>
                  <pc2:cmRplyMk id="{67CC8361-965F-4C7E-B5A6-1EC0385A64A9}"/>
                </pc2:cmRplyMkLst>
              </pc226:cmRplyChg>
            </pc226:cmChg>
          </p:ext>
        </pc:extLst>
      </pc:sldChg>
      <pc:sldChg chg="addSp delSp modSp add mod">
        <pc:chgData name="MANTINI FRANCESCA" userId="2fe4e5fa-b93b-4b40-8f9f-b5eecb2d7b8c" providerId="ADAL" clId="{F0FEAA0F-1A95-4C09-A371-7946495EEDE2}" dt="2024-07-21T22:58:21.969" v="5470" actId="14100"/>
        <pc:sldMkLst>
          <pc:docMk/>
          <pc:sldMk cId="4114493251" sldId="322"/>
        </pc:sldMkLst>
        <pc:picChg chg="add mod">
          <ac:chgData name="MANTINI FRANCESCA" userId="2fe4e5fa-b93b-4b40-8f9f-b5eecb2d7b8c" providerId="ADAL" clId="{F0FEAA0F-1A95-4C09-A371-7946495EEDE2}" dt="2024-07-21T22:58:21.969" v="5470" actId="14100"/>
          <ac:picMkLst>
            <pc:docMk/>
            <pc:sldMk cId="4114493251" sldId="322"/>
            <ac:picMk id="3" creationId="{942D0E9A-5047-3C9F-CD66-406BF9028A74}"/>
          </ac:picMkLst>
        </pc:picChg>
        <pc:picChg chg="del">
          <ac:chgData name="MANTINI FRANCESCA" userId="2fe4e5fa-b93b-4b40-8f9f-b5eecb2d7b8c" providerId="ADAL" clId="{F0FEAA0F-1A95-4C09-A371-7946495EEDE2}" dt="2024-07-21T22:58:02.515" v="5434" actId="478"/>
          <ac:picMkLst>
            <pc:docMk/>
            <pc:sldMk cId="4114493251" sldId="322"/>
            <ac:picMk id="4" creationId="{DC3FE90A-AFD0-F2B6-A791-DDF6875C09B5}"/>
          </ac:picMkLst>
        </pc:picChg>
        <pc:picChg chg="del">
          <ac:chgData name="MANTINI FRANCESCA" userId="2fe4e5fa-b93b-4b40-8f9f-b5eecb2d7b8c" providerId="ADAL" clId="{F0FEAA0F-1A95-4C09-A371-7946495EEDE2}" dt="2024-07-21T22:58:02.515" v="5434" actId="478"/>
          <ac:picMkLst>
            <pc:docMk/>
            <pc:sldMk cId="4114493251" sldId="322"/>
            <ac:picMk id="5" creationId="{74C1AA00-FDD1-F02F-7957-29C612FF200E}"/>
          </ac:picMkLst>
        </pc:picChg>
        <pc:picChg chg="add mod">
          <ac:chgData name="MANTINI FRANCESCA" userId="2fe4e5fa-b93b-4b40-8f9f-b5eecb2d7b8c" providerId="ADAL" clId="{F0FEAA0F-1A95-4C09-A371-7946495EEDE2}" dt="2024-07-21T22:58:21.969" v="5470" actId="14100"/>
          <ac:picMkLst>
            <pc:docMk/>
            <pc:sldMk cId="4114493251" sldId="322"/>
            <ac:picMk id="6" creationId="{5FB05F5A-6D2C-D2B7-1577-183F85A3E91B}"/>
          </ac:picMkLst>
        </pc:picChg>
        <pc:picChg chg="add mod">
          <ac:chgData name="MANTINI FRANCESCA" userId="2fe4e5fa-b93b-4b40-8f9f-b5eecb2d7b8c" providerId="ADAL" clId="{F0FEAA0F-1A95-4C09-A371-7946495EEDE2}" dt="2024-07-21T22:58:21.969" v="5470" actId="14100"/>
          <ac:picMkLst>
            <pc:docMk/>
            <pc:sldMk cId="4114493251" sldId="322"/>
            <ac:picMk id="7" creationId="{25E910EF-BE25-7269-95C3-38BBCC46575D}"/>
          </ac:picMkLst>
        </pc:picChg>
      </pc:sldChg>
      <pc:sldChg chg="addSp delSp modSp add del mod ord">
        <pc:chgData name="MANTINI FRANCESCA" userId="2fe4e5fa-b93b-4b40-8f9f-b5eecb2d7b8c" providerId="ADAL" clId="{F0FEAA0F-1A95-4C09-A371-7946495EEDE2}" dt="2024-07-21T23:04:04.086" v="5497" actId="47"/>
        <pc:sldMkLst>
          <pc:docMk/>
          <pc:sldMk cId="3805161442" sldId="323"/>
        </pc:sldMkLst>
        <pc:picChg chg="add mod">
          <ac:chgData name="MANTINI FRANCESCA" userId="2fe4e5fa-b93b-4b40-8f9f-b5eecb2d7b8c" providerId="ADAL" clId="{F0FEAA0F-1A95-4C09-A371-7946495EEDE2}" dt="2024-07-21T22:58:57.852" v="5479" actId="1076"/>
          <ac:picMkLst>
            <pc:docMk/>
            <pc:sldMk cId="3805161442" sldId="323"/>
            <ac:picMk id="3" creationId="{B1B28E9E-9CD8-D243-0B9C-CF8632541FE4}"/>
          </ac:picMkLst>
        </pc:picChg>
        <pc:picChg chg="del">
          <ac:chgData name="MANTINI FRANCESCA" userId="2fe4e5fa-b93b-4b40-8f9f-b5eecb2d7b8c" providerId="ADAL" clId="{F0FEAA0F-1A95-4C09-A371-7946495EEDE2}" dt="2024-07-21T22:58:50.276" v="5476" actId="478"/>
          <ac:picMkLst>
            <pc:docMk/>
            <pc:sldMk cId="3805161442" sldId="323"/>
            <ac:picMk id="4" creationId="{DC3FE90A-AFD0-F2B6-A791-DDF6875C09B5}"/>
          </ac:picMkLst>
        </pc:picChg>
        <pc:picChg chg="del">
          <ac:chgData name="MANTINI FRANCESCA" userId="2fe4e5fa-b93b-4b40-8f9f-b5eecb2d7b8c" providerId="ADAL" clId="{F0FEAA0F-1A95-4C09-A371-7946495EEDE2}" dt="2024-07-21T22:58:50.276" v="5476" actId="478"/>
          <ac:picMkLst>
            <pc:docMk/>
            <pc:sldMk cId="3805161442" sldId="323"/>
            <ac:picMk id="5" creationId="{74C1AA00-FDD1-F02F-7957-29C612FF200E}"/>
          </ac:picMkLst>
        </pc:picChg>
      </pc:sldChg>
      <pc:sldChg chg="addSp delSp modSp add mod">
        <pc:chgData name="MANTINI FRANCESCA" userId="2fe4e5fa-b93b-4b40-8f9f-b5eecb2d7b8c" providerId="ADAL" clId="{F0FEAA0F-1A95-4C09-A371-7946495EEDE2}" dt="2024-07-21T23:01:46.883" v="5494" actId="14100"/>
        <pc:sldMkLst>
          <pc:docMk/>
          <pc:sldMk cId="1678379831" sldId="324"/>
        </pc:sldMkLst>
        <pc:picChg chg="del">
          <ac:chgData name="MANTINI FRANCESCA" userId="2fe4e5fa-b93b-4b40-8f9f-b5eecb2d7b8c" providerId="ADAL" clId="{F0FEAA0F-1A95-4C09-A371-7946495EEDE2}" dt="2024-07-21T23:00:45.051" v="5485" actId="478"/>
          <ac:picMkLst>
            <pc:docMk/>
            <pc:sldMk cId="1678379831" sldId="324"/>
            <ac:picMk id="3" creationId="{942D0E9A-5047-3C9F-CD66-406BF9028A74}"/>
          </ac:picMkLst>
        </pc:picChg>
        <pc:picChg chg="add mod">
          <ac:chgData name="MANTINI FRANCESCA" userId="2fe4e5fa-b93b-4b40-8f9f-b5eecb2d7b8c" providerId="ADAL" clId="{F0FEAA0F-1A95-4C09-A371-7946495EEDE2}" dt="2024-07-21T23:01:46.883" v="5494" actId="14100"/>
          <ac:picMkLst>
            <pc:docMk/>
            <pc:sldMk cId="1678379831" sldId="324"/>
            <ac:picMk id="4" creationId="{B7882254-9793-70F0-88F2-8F5F185ACDB1}"/>
          </ac:picMkLst>
        </pc:picChg>
        <pc:picChg chg="add mod">
          <ac:chgData name="MANTINI FRANCESCA" userId="2fe4e5fa-b93b-4b40-8f9f-b5eecb2d7b8c" providerId="ADAL" clId="{F0FEAA0F-1A95-4C09-A371-7946495EEDE2}" dt="2024-07-21T23:01:18.273" v="5490" actId="1076"/>
          <ac:picMkLst>
            <pc:docMk/>
            <pc:sldMk cId="1678379831" sldId="324"/>
            <ac:picMk id="5" creationId="{BBCDFA6E-5597-E765-F6C4-1178532B119D}"/>
          </ac:picMkLst>
        </pc:picChg>
        <pc:picChg chg="del">
          <ac:chgData name="MANTINI FRANCESCA" userId="2fe4e5fa-b93b-4b40-8f9f-b5eecb2d7b8c" providerId="ADAL" clId="{F0FEAA0F-1A95-4C09-A371-7946495EEDE2}" dt="2024-07-21T23:01:11.961" v="5487" actId="478"/>
          <ac:picMkLst>
            <pc:docMk/>
            <pc:sldMk cId="1678379831" sldId="324"/>
            <ac:picMk id="6" creationId="{5FB05F5A-6D2C-D2B7-1577-183F85A3E91B}"/>
          </ac:picMkLst>
        </pc:picChg>
        <pc:picChg chg="del">
          <ac:chgData name="MANTINI FRANCESCA" userId="2fe4e5fa-b93b-4b40-8f9f-b5eecb2d7b8c" providerId="ADAL" clId="{F0FEAA0F-1A95-4C09-A371-7946495EEDE2}" dt="2024-07-21T23:01:11.961" v="5487" actId="478"/>
          <ac:picMkLst>
            <pc:docMk/>
            <pc:sldMk cId="1678379831" sldId="324"/>
            <ac:picMk id="7" creationId="{25E910EF-BE25-7269-95C3-38BBCC46575D}"/>
          </ac:picMkLst>
        </pc:picChg>
        <pc:picChg chg="add mod">
          <ac:chgData name="MANTINI FRANCESCA" userId="2fe4e5fa-b93b-4b40-8f9f-b5eecb2d7b8c" providerId="ADAL" clId="{F0FEAA0F-1A95-4C09-A371-7946495EEDE2}" dt="2024-07-21T23:01:24.408" v="5491" actId="1076"/>
          <ac:picMkLst>
            <pc:docMk/>
            <pc:sldMk cId="1678379831" sldId="324"/>
            <ac:picMk id="8" creationId="{AA3A26A5-53DD-AE55-D7C3-6EDE56460423}"/>
          </ac:picMkLst>
        </pc:picChg>
      </pc:sldChg>
      <pc:sldChg chg="addSp delSp modSp new mod modAnim">
        <pc:chgData name="MANTINI FRANCESCA" userId="2fe4e5fa-b93b-4b40-8f9f-b5eecb2d7b8c" providerId="ADAL" clId="{F0FEAA0F-1A95-4C09-A371-7946495EEDE2}" dt="2024-07-22T11:00:57.489" v="5794" actId="14100"/>
        <pc:sldMkLst>
          <pc:docMk/>
          <pc:sldMk cId="4251608390" sldId="325"/>
        </pc:sldMkLst>
        <pc:spChg chg="del mod">
          <ac:chgData name="MANTINI FRANCESCA" userId="2fe4e5fa-b93b-4b40-8f9f-b5eecb2d7b8c" providerId="ADAL" clId="{F0FEAA0F-1A95-4C09-A371-7946495EEDE2}" dt="2024-07-22T10:54:50.169" v="5569" actId="478"/>
          <ac:spMkLst>
            <pc:docMk/>
            <pc:sldMk cId="4251608390" sldId="325"/>
            <ac:spMk id="2" creationId="{9079270E-BDF2-CDC6-D8F5-E5F1FED0C67E}"/>
          </ac:spMkLst>
        </pc:spChg>
        <pc:spChg chg="del">
          <ac:chgData name="MANTINI FRANCESCA" userId="2fe4e5fa-b93b-4b40-8f9f-b5eecb2d7b8c" providerId="ADAL" clId="{F0FEAA0F-1A95-4C09-A371-7946495EEDE2}" dt="2024-07-22T10:53:55.050" v="5540" actId="931"/>
          <ac:spMkLst>
            <pc:docMk/>
            <pc:sldMk cId="4251608390" sldId="325"/>
            <ac:spMk id="3" creationId="{23542CC8-34CC-AA82-1210-0C906C1AB38A}"/>
          </ac:spMkLst>
        </pc:spChg>
        <pc:spChg chg="add del mod">
          <ac:chgData name="MANTINI FRANCESCA" userId="2fe4e5fa-b93b-4b40-8f9f-b5eecb2d7b8c" providerId="ADAL" clId="{F0FEAA0F-1A95-4C09-A371-7946495EEDE2}" dt="2024-07-22T10:54:55.651" v="5570" actId="478"/>
          <ac:spMkLst>
            <pc:docMk/>
            <pc:sldMk cId="4251608390" sldId="325"/>
            <ac:spMk id="7" creationId="{85F567AB-2A25-90F8-4962-5850BA1BA396}"/>
          </ac:spMkLst>
        </pc:spChg>
        <pc:spChg chg="add mod">
          <ac:chgData name="MANTINI FRANCESCA" userId="2fe4e5fa-b93b-4b40-8f9f-b5eecb2d7b8c" providerId="ADAL" clId="{F0FEAA0F-1A95-4C09-A371-7946495EEDE2}" dt="2024-07-22T10:55:23.207" v="5598" actId="20577"/>
          <ac:spMkLst>
            <pc:docMk/>
            <pc:sldMk cId="4251608390" sldId="325"/>
            <ac:spMk id="8" creationId="{B8B263FC-8CAE-E71B-8C60-AAB0720FAD49}"/>
          </ac:spMkLst>
        </pc:spChg>
        <pc:spChg chg="add mod">
          <ac:chgData name="MANTINI FRANCESCA" userId="2fe4e5fa-b93b-4b40-8f9f-b5eecb2d7b8c" providerId="ADAL" clId="{F0FEAA0F-1A95-4C09-A371-7946495EEDE2}" dt="2024-07-22T10:59:05.149" v="5708" actId="20577"/>
          <ac:spMkLst>
            <pc:docMk/>
            <pc:sldMk cId="4251608390" sldId="325"/>
            <ac:spMk id="9" creationId="{F1EA84E7-D666-FBE8-BDAD-87E4A60C091E}"/>
          </ac:spMkLst>
        </pc:spChg>
        <pc:spChg chg="add del">
          <ac:chgData name="MANTINI FRANCESCA" userId="2fe4e5fa-b93b-4b40-8f9f-b5eecb2d7b8c" providerId="ADAL" clId="{F0FEAA0F-1A95-4C09-A371-7946495EEDE2}" dt="2024-07-22T10:57:10.923" v="5670" actId="22"/>
          <ac:spMkLst>
            <pc:docMk/>
            <pc:sldMk cId="4251608390" sldId="325"/>
            <ac:spMk id="11" creationId="{D7D8C3C7-C9B5-8EE8-1F42-83F6F5AB9417}"/>
          </ac:spMkLst>
        </pc:spChg>
        <pc:spChg chg="add mod">
          <ac:chgData name="MANTINI FRANCESCA" userId="2fe4e5fa-b93b-4b40-8f9f-b5eecb2d7b8c" providerId="ADAL" clId="{F0FEAA0F-1A95-4C09-A371-7946495EEDE2}" dt="2024-07-22T11:00:24.746" v="5788" actId="20577"/>
          <ac:spMkLst>
            <pc:docMk/>
            <pc:sldMk cId="4251608390" sldId="325"/>
            <ac:spMk id="12" creationId="{5A95D841-B07E-10F6-B75D-D063720B2DC9}"/>
          </ac:spMkLst>
        </pc:spChg>
        <pc:spChg chg="add del">
          <ac:chgData name="MANTINI FRANCESCA" userId="2fe4e5fa-b93b-4b40-8f9f-b5eecb2d7b8c" providerId="ADAL" clId="{F0FEAA0F-1A95-4C09-A371-7946495EEDE2}" dt="2024-07-22T11:00:41.302" v="5791" actId="22"/>
          <ac:spMkLst>
            <pc:docMk/>
            <pc:sldMk cId="4251608390" sldId="325"/>
            <ac:spMk id="14" creationId="{41BAD48C-58E1-6E12-539F-DE311AD3100E}"/>
          </ac:spMkLst>
        </pc:spChg>
        <pc:spChg chg="add mod">
          <ac:chgData name="MANTINI FRANCESCA" userId="2fe4e5fa-b93b-4b40-8f9f-b5eecb2d7b8c" providerId="ADAL" clId="{F0FEAA0F-1A95-4C09-A371-7946495EEDE2}" dt="2024-07-22T11:00:57.489" v="5794" actId="14100"/>
          <ac:spMkLst>
            <pc:docMk/>
            <pc:sldMk cId="4251608390" sldId="325"/>
            <ac:spMk id="15" creationId="{5AB5DF4C-ADAE-050B-90A4-DBC3C2D21B92}"/>
          </ac:spMkLst>
        </pc:spChg>
        <pc:picChg chg="add mod">
          <ac:chgData name="MANTINI FRANCESCA" userId="2fe4e5fa-b93b-4b40-8f9f-b5eecb2d7b8c" providerId="ADAL" clId="{F0FEAA0F-1A95-4C09-A371-7946495EEDE2}" dt="2024-07-22T10:59:09.278" v="5720" actId="1035"/>
          <ac:picMkLst>
            <pc:docMk/>
            <pc:sldMk cId="4251608390" sldId="325"/>
            <ac:picMk id="5" creationId="{DEA3428F-3705-0AAC-CD17-46442BE9258B}"/>
          </ac:picMkLst>
        </pc:picChg>
      </pc:sldChg>
      <pc:sldChg chg="modSp new mod">
        <pc:chgData name="MANTINI FRANCESCA" userId="2fe4e5fa-b93b-4b40-8f9f-b5eecb2d7b8c" providerId="ADAL" clId="{F0FEAA0F-1A95-4C09-A371-7946495EEDE2}" dt="2024-07-22T11:12:03.411" v="6016" actId="27636"/>
        <pc:sldMkLst>
          <pc:docMk/>
          <pc:sldMk cId="419567618" sldId="326"/>
        </pc:sldMkLst>
        <pc:spChg chg="mod">
          <ac:chgData name="MANTINI FRANCESCA" userId="2fe4e5fa-b93b-4b40-8f9f-b5eecb2d7b8c" providerId="ADAL" clId="{F0FEAA0F-1A95-4C09-A371-7946495EEDE2}" dt="2024-07-22T11:06:06.279" v="5836" actId="108"/>
          <ac:spMkLst>
            <pc:docMk/>
            <pc:sldMk cId="419567618" sldId="326"/>
            <ac:spMk id="2" creationId="{73F0BB9F-E8F1-55C5-8A0D-E0F97DC1CBC9}"/>
          </ac:spMkLst>
        </pc:spChg>
        <pc:spChg chg="mod">
          <ac:chgData name="MANTINI FRANCESCA" userId="2fe4e5fa-b93b-4b40-8f9f-b5eecb2d7b8c" providerId="ADAL" clId="{F0FEAA0F-1A95-4C09-A371-7946495EEDE2}" dt="2024-07-22T11:12:03.411" v="6016" actId="27636"/>
          <ac:spMkLst>
            <pc:docMk/>
            <pc:sldMk cId="419567618" sldId="326"/>
            <ac:spMk id="3" creationId="{1BB99C9E-9C2F-7992-A015-04926619B03A}"/>
          </ac:spMkLst>
        </pc:spChg>
      </pc:sldChg>
      <pc:sldChg chg="addSp delSp modSp new mod">
        <pc:chgData name="MANTINI FRANCESCA" userId="2fe4e5fa-b93b-4b40-8f9f-b5eecb2d7b8c" providerId="ADAL" clId="{F0FEAA0F-1A95-4C09-A371-7946495EEDE2}" dt="2024-07-22T13:03:45.161" v="6054" actId="20577"/>
        <pc:sldMkLst>
          <pc:docMk/>
          <pc:sldMk cId="1629666821" sldId="327"/>
        </pc:sldMkLst>
        <pc:spChg chg="mod">
          <ac:chgData name="MANTINI FRANCESCA" userId="2fe4e5fa-b93b-4b40-8f9f-b5eecb2d7b8c" providerId="ADAL" clId="{F0FEAA0F-1A95-4C09-A371-7946495EEDE2}" dt="2024-07-22T11:06:26.375" v="5841"/>
          <ac:spMkLst>
            <pc:docMk/>
            <pc:sldMk cId="1629666821" sldId="327"/>
            <ac:spMk id="2" creationId="{A256D30D-CB7D-3922-A14E-D75D1BE5FB43}"/>
          </ac:spMkLst>
        </pc:spChg>
        <pc:spChg chg="del">
          <ac:chgData name="MANTINI FRANCESCA" userId="2fe4e5fa-b93b-4b40-8f9f-b5eecb2d7b8c" providerId="ADAL" clId="{F0FEAA0F-1A95-4C09-A371-7946495EEDE2}" dt="2024-07-22T11:07:03.517" v="5842" actId="478"/>
          <ac:spMkLst>
            <pc:docMk/>
            <pc:sldMk cId="1629666821" sldId="327"/>
            <ac:spMk id="3" creationId="{146D04D0-D409-2EBF-6BBA-462E3C76F0E6}"/>
          </ac:spMkLst>
        </pc:spChg>
        <pc:spChg chg="add mod">
          <ac:chgData name="MANTINI FRANCESCA" userId="2fe4e5fa-b93b-4b40-8f9f-b5eecb2d7b8c" providerId="ADAL" clId="{F0FEAA0F-1A95-4C09-A371-7946495EEDE2}" dt="2024-07-22T11:07:40.347" v="5865" actId="20577"/>
          <ac:spMkLst>
            <pc:docMk/>
            <pc:sldMk cId="1629666821" sldId="327"/>
            <ac:spMk id="8" creationId="{443AE6DA-F99D-D97C-0FF7-BB0E3CC19599}"/>
          </ac:spMkLst>
        </pc:spChg>
        <pc:spChg chg="add mod">
          <ac:chgData name="MANTINI FRANCESCA" userId="2fe4e5fa-b93b-4b40-8f9f-b5eecb2d7b8c" providerId="ADAL" clId="{F0FEAA0F-1A95-4C09-A371-7946495EEDE2}" dt="2024-07-22T11:08:02.364" v="5875" actId="6549"/>
          <ac:spMkLst>
            <pc:docMk/>
            <pc:sldMk cId="1629666821" sldId="327"/>
            <ac:spMk id="9" creationId="{A9BC5176-E9D9-A409-6A7E-224A35FF804F}"/>
          </ac:spMkLst>
        </pc:spChg>
        <pc:spChg chg="add mod">
          <ac:chgData name="MANTINI FRANCESCA" userId="2fe4e5fa-b93b-4b40-8f9f-b5eecb2d7b8c" providerId="ADAL" clId="{F0FEAA0F-1A95-4C09-A371-7946495EEDE2}" dt="2024-07-22T13:03:45.161" v="6054" actId="20577"/>
          <ac:spMkLst>
            <pc:docMk/>
            <pc:sldMk cId="1629666821" sldId="327"/>
            <ac:spMk id="10" creationId="{1D6B6A69-8AE3-B420-23AE-713DB5700C51}"/>
          </ac:spMkLst>
        </pc:spChg>
        <pc:spChg chg="add mod">
          <ac:chgData name="MANTINI FRANCESCA" userId="2fe4e5fa-b93b-4b40-8f9f-b5eecb2d7b8c" providerId="ADAL" clId="{F0FEAA0F-1A95-4C09-A371-7946495EEDE2}" dt="2024-07-22T11:07:06.863" v="5853" actId="1036"/>
          <ac:spMkLst>
            <pc:docMk/>
            <pc:sldMk cId="1629666821" sldId="327"/>
            <ac:spMk id="11" creationId="{2951E869-AB2C-ABE0-A325-2D2B3CBA06E3}"/>
          </ac:spMkLst>
        </pc:spChg>
        <pc:spChg chg="add mod">
          <ac:chgData name="MANTINI FRANCESCA" userId="2fe4e5fa-b93b-4b40-8f9f-b5eecb2d7b8c" providerId="ADAL" clId="{F0FEAA0F-1A95-4C09-A371-7946495EEDE2}" dt="2024-07-22T11:08:44.523" v="5923" actId="1036"/>
          <ac:spMkLst>
            <pc:docMk/>
            <pc:sldMk cId="1629666821" sldId="327"/>
            <ac:spMk id="12" creationId="{C73D006E-1CF2-3BAF-448A-73931849467D}"/>
          </ac:spMkLst>
        </pc:spChg>
        <pc:spChg chg="add mod">
          <ac:chgData name="MANTINI FRANCESCA" userId="2fe4e5fa-b93b-4b40-8f9f-b5eecb2d7b8c" providerId="ADAL" clId="{F0FEAA0F-1A95-4C09-A371-7946495EEDE2}" dt="2024-07-22T11:11:18.185" v="6002" actId="20577"/>
          <ac:spMkLst>
            <pc:docMk/>
            <pc:sldMk cId="1629666821" sldId="327"/>
            <ac:spMk id="16" creationId="{41A3EBA8-BB8D-9E99-495A-7EA7852C1000}"/>
          </ac:spMkLst>
        </pc:spChg>
        <pc:picChg chg="add mod">
          <ac:chgData name="MANTINI FRANCESCA" userId="2fe4e5fa-b93b-4b40-8f9f-b5eecb2d7b8c" providerId="ADAL" clId="{F0FEAA0F-1A95-4C09-A371-7946495EEDE2}" dt="2024-07-22T11:07:06.863" v="5853" actId="1036"/>
          <ac:picMkLst>
            <pc:docMk/>
            <pc:sldMk cId="1629666821" sldId="327"/>
            <ac:picMk id="4" creationId="{9904C23B-4A54-D9D8-1706-47BFACCB49A2}"/>
          </ac:picMkLst>
        </pc:picChg>
        <pc:picChg chg="add mod">
          <ac:chgData name="MANTINI FRANCESCA" userId="2fe4e5fa-b93b-4b40-8f9f-b5eecb2d7b8c" providerId="ADAL" clId="{F0FEAA0F-1A95-4C09-A371-7946495EEDE2}" dt="2024-07-22T11:07:06.863" v="5853" actId="1036"/>
          <ac:picMkLst>
            <pc:docMk/>
            <pc:sldMk cId="1629666821" sldId="327"/>
            <ac:picMk id="5" creationId="{29496DBF-EEF8-AB76-4DD1-2D445BB27AB9}"/>
          </ac:picMkLst>
        </pc:picChg>
        <pc:picChg chg="add mod">
          <ac:chgData name="MANTINI FRANCESCA" userId="2fe4e5fa-b93b-4b40-8f9f-b5eecb2d7b8c" providerId="ADAL" clId="{F0FEAA0F-1A95-4C09-A371-7946495EEDE2}" dt="2024-07-22T11:07:06.863" v="5853" actId="1036"/>
          <ac:picMkLst>
            <pc:docMk/>
            <pc:sldMk cId="1629666821" sldId="327"/>
            <ac:picMk id="6" creationId="{9DA77EA8-171F-3BC0-6795-FDD167129395}"/>
          </ac:picMkLst>
        </pc:picChg>
        <pc:picChg chg="add mod">
          <ac:chgData name="MANTINI FRANCESCA" userId="2fe4e5fa-b93b-4b40-8f9f-b5eecb2d7b8c" providerId="ADAL" clId="{F0FEAA0F-1A95-4C09-A371-7946495EEDE2}" dt="2024-07-22T11:10:33.220" v="5934" actId="1076"/>
          <ac:picMkLst>
            <pc:docMk/>
            <pc:sldMk cId="1629666821" sldId="327"/>
            <ac:picMk id="7" creationId="{ECD14F96-367A-43B4-6225-0FB63409EB06}"/>
          </ac:picMkLst>
        </pc:picChg>
        <pc:picChg chg="add mod">
          <ac:chgData name="MANTINI FRANCESCA" userId="2fe4e5fa-b93b-4b40-8f9f-b5eecb2d7b8c" providerId="ADAL" clId="{F0FEAA0F-1A95-4C09-A371-7946495EEDE2}" dt="2024-07-22T11:08:44.523" v="5923" actId="1036"/>
          <ac:picMkLst>
            <pc:docMk/>
            <pc:sldMk cId="1629666821" sldId="327"/>
            <ac:picMk id="13" creationId="{9F1E9F80-AB7E-0875-431D-2A9F2B320BEF}"/>
          </ac:picMkLst>
        </pc:picChg>
        <pc:picChg chg="add mod">
          <ac:chgData name="MANTINI FRANCESCA" userId="2fe4e5fa-b93b-4b40-8f9f-b5eecb2d7b8c" providerId="ADAL" clId="{F0FEAA0F-1A95-4C09-A371-7946495EEDE2}" dt="2024-07-22T11:10:51.348" v="5937" actId="1076"/>
          <ac:picMkLst>
            <pc:docMk/>
            <pc:sldMk cId="1629666821" sldId="327"/>
            <ac:picMk id="15" creationId="{1A77023D-A7B6-4B44-FC93-BFAC0F1FCFAD}"/>
          </ac:picMkLst>
        </pc:picChg>
      </pc:sldChg>
      <pc:sldChg chg="addSp delSp modSp mod">
        <pc:chgData name="MANTINI FRANCESCA" userId="2fe4e5fa-b93b-4b40-8f9f-b5eecb2d7b8c" providerId="ADAL" clId="{F0FEAA0F-1A95-4C09-A371-7946495EEDE2}" dt="2024-07-22T15:06:27.528" v="6376"/>
        <pc:sldMkLst>
          <pc:docMk/>
          <pc:sldMk cId="2953697851" sldId="329"/>
        </pc:sldMkLst>
        <pc:spChg chg="del">
          <ac:chgData name="MANTINI FRANCESCA" userId="2fe4e5fa-b93b-4b40-8f9f-b5eecb2d7b8c" providerId="ADAL" clId="{F0FEAA0F-1A95-4C09-A371-7946495EEDE2}" dt="2024-07-22T15:06:19.104" v="6374" actId="478"/>
          <ac:spMkLst>
            <pc:docMk/>
            <pc:sldMk cId="2953697851" sldId="329"/>
            <ac:spMk id="2" creationId="{B8210B17-AAAC-6551-4090-28A9433DD780}"/>
          </ac:spMkLst>
        </pc:spChg>
        <pc:spChg chg="add del mod">
          <ac:chgData name="MANTINI FRANCESCA" userId="2fe4e5fa-b93b-4b40-8f9f-b5eecb2d7b8c" providerId="ADAL" clId="{F0FEAA0F-1A95-4C09-A371-7946495EEDE2}" dt="2024-07-22T15:06:27.037" v="6375" actId="478"/>
          <ac:spMkLst>
            <pc:docMk/>
            <pc:sldMk cId="2953697851" sldId="329"/>
            <ac:spMk id="8" creationId="{79ED11CB-61ED-6190-532F-7FA9749F3034}"/>
          </ac:spMkLst>
        </pc:spChg>
        <pc:spChg chg="add mod">
          <ac:chgData name="MANTINI FRANCESCA" userId="2fe4e5fa-b93b-4b40-8f9f-b5eecb2d7b8c" providerId="ADAL" clId="{F0FEAA0F-1A95-4C09-A371-7946495EEDE2}" dt="2024-07-22T15:06:27.528" v="6376"/>
          <ac:spMkLst>
            <pc:docMk/>
            <pc:sldMk cId="2953697851" sldId="329"/>
            <ac:spMk id="9" creationId="{93E8AA07-3C29-2919-3871-403E075FBEB6}"/>
          </ac:spMkLst>
        </pc:spChg>
      </pc:sldChg>
      <pc:sldChg chg="addSp delSp modSp new mod ord modClrScheme chgLayout">
        <pc:chgData name="MANTINI FRANCESCA" userId="2fe4e5fa-b93b-4b40-8f9f-b5eecb2d7b8c" providerId="ADAL" clId="{F0FEAA0F-1A95-4C09-A371-7946495EEDE2}" dt="2024-07-22T17:02:32.015" v="6836" actId="1038"/>
        <pc:sldMkLst>
          <pc:docMk/>
          <pc:sldMk cId="1830547240" sldId="333"/>
        </pc:sldMkLst>
        <pc:spChg chg="del mod ord">
          <ac:chgData name="MANTINI FRANCESCA" userId="2fe4e5fa-b93b-4b40-8f9f-b5eecb2d7b8c" providerId="ADAL" clId="{F0FEAA0F-1A95-4C09-A371-7946495EEDE2}" dt="2024-07-22T16:11:59.069" v="6490" actId="700"/>
          <ac:spMkLst>
            <pc:docMk/>
            <pc:sldMk cId="1830547240" sldId="333"/>
            <ac:spMk id="2" creationId="{BB2824DB-462C-779A-F36B-07915F0587D6}"/>
          </ac:spMkLst>
        </pc:spChg>
        <pc:spChg chg="mod ord">
          <ac:chgData name="MANTINI FRANCESCA" userId="2fe4e5fa-b93b-4b40-8f9f-b5eecb2d7b8c" providerId="ADAL" clId="{F0FEAA0F-1A95-4C09-A371-7946495EEDE2}" dt="2024-07-22T16:46:31.968" v="6711" actId="20577"/>
          <ac:spMkLst>
            <pc:docMk/>
            <pc:sldMk cId="1830547240" sldId="333"/>
            <ac:spMk id="3" creationId="{C02DC710-440A-123A-7A46-798DF3CCE674}"/>
          </ac:spMkLst>
        </pc:spChg>
        <pc:spChg chg="add del mod ord">
          <ac:chgData name="MANTINI FRANCESCA" userId="2fe4e5fa-b93b-4b40-8f9f-b5eecb2d7b8c" providerId="ADAL" clId="{F0FEAA0F-1A95-4C09-A371-7946495EEDE2}" dt="2024-07-22T16:12:31.391" v="6496"/>
          <ac:spMkLst>
            <pc:docMk/>
            <pc:sldMk cId="1830547240" sldId="333"/>
            <ac:spMk id="4" creationId="{3E10B1B2-C195-001A-DD2C-47404D172F5A}"/>
          </ac:spMkLst>
        </pc:spChg>
        <pc:spChg chg="add mod ord">
          <ac:chgData name="MANTINI FRANCESCA" userId="2fe4e5fa-b93b-4b40-8f9f-b5eecb2d7b8c" providerId="ADAL" clId="{F0FEAA0F-1A95-4C09-A371-7946495EEDE2}" dt="2024-07-22T16:50:36.900" v="6735" actId="20577"/>
          <ac:spMkLst>
            <pc:docMk/>
            <pc:sldMk cId="1830547240" sldId="333"/>
            <ac:spMk id="5" creationId="{1BD93E88-5C51-D3A9-9915-F9C6F866ADBD}"/>
          </ac:spMkLst>
        </pc:spChg>
        <pc:spChg chg="add mod ord">
          <ac:chgData name="MANTINI FRANCESCA" userId="2fe4e5fa-b93b-4b40-8f9f-b5eecb2d7b8c" providerId="ADAL" clId="{F0FEAA0F-1A95-4C09-A371-7946495EEDE2}" dt="2024-07-22T16:50:53.125" v="6739" actId="403"/>
          <ac:spMkLst>
            <pc:docMk/>
            <pc:sldMk cId="1830547240" sldId="333"/>
            <ac:spMk id="6" creationId="{3BFDB379-2A58-18CB-109D-7A85EE35EE54}"/>
          </ac:spMkLst>
        </pc:spChg>
        <pc:spChg chg="add del mod ord">
          <ac:chgData name="MANTINI FRANCESCA" userId="2fe4e5fa-b93b-4b40-8f9f-b5eecb2d7b8c" providerId="ADAL" clId="{F0FEAA0F-1A95-4C09-A371-7946495EEDE2}" dt="2024-07-22T16:48:32.316" v="6732" actId="478"/>
          <ac:spMkLst>
            <pc:docMk/>
            <pc:sldMk cId="1830547240" sldId="333"/>
            <ac:spMk id="7" creationId="{A07B8760-7216-9E45-5CFB-C7B3E4E5F003}"/>
          </ac:spMkLst>
        </pc:spChg>
        <pc:spChg chg="add mod">
          <ac:chgData name="MANTINI FRANCESCA" userId="2fe4e5fa-b93b-4b40-8f9f-b5eecb2d7b8c" providerId="ADAL" clId="{F0FEAA0F-1A95-4C09-A371-7946495EEDE2}" dt="2024-07-22T16:50:42.036" v="6736" actId="14100"/>
          <ac:spMkLst>
            <pc:docMk/>
            <pc:sldMk cId="1830547240" sldId="333"/>
            <ac:spMk id="8" creationId="{DB5C7912-469E-37EB-8996-0FC92FC0D9AA}"/>
          </ac:spMkLst>
        </pc:spChg>
        <pc:spChg chg="add mod">
          <ac:chgData name="MANTINI FRANCESCA" userId="2fe4e5fa-b93b-4b40-8f9f-b5eecb2d7b8c" providerId="ADAL" clId="{F0FEAA0F-1A95-4C09-A371-7946495EEDE2}" dt="2024-07-22T16:48:32.316" v="6732" actId="478"/>
          <ac:spMkLst>
            <pc:docMk/>
            <pc:sldMk cId="1830547240" sldId="333"/>
            <ac:spMk id="10" creationId="{6BE70613-D88A-2B02-85ED-03D3D9643672}"/>
          </ac:spMkLst>
        </pc:spChg>
        <pc:picChg chg="add mod">
          <ac:chgData name="MANTINI FRANCESCA" userId="2fe4e5fa-b93b-4b40-8f9f-b5eecb2d7b8c" providerId="ADAL" clId="{F0FEAA0F-1A95-4C09-A371-7946495EEDE2}" dt="2024-07-22T17:02:32.015" v="6836" actId="1038"/>
          <ac:picMkLst>
            <pc:docMk/>
            <pc:sldMk cId="1830547240" sldId="333"/>
            <ac:picMk id="13" creationId="{4FAABAE3-D146-F2B0-3CD4-BFECBE7E22CE}"/>
          </ac:picMkLst>
        </pc:picChg>
      </pc:sldChg>
      <pc:sldChg chg="addSp delSp modSp new mod modClrScheme chgLayout">
        <pc:chgData name="MANTINI FRANCESCA" userId="2fe4e5fa-b93b-4b40-8f9f-b5eecb2d7b8c" providerId="ADAL" clId="{F0FEAA0F-1A95-4C09-A371-7946495EEDE2}" dt="2024-07-22T17:02:58.009" v="6839"/>
        <pc:sldMkLst>
          <pc:docMk/>
          <pc:sldMk cId="2805607718" sldId="334"/>
        </pc:sldMkLst>
        <pc:spChg chg="del mod ord">
          <ac:chgData name="MANTINI FRANCESCA" userId="2fe4e5fa-b93b-4b40-8f9f-b5eecb2d7b8c" providerId="ADAL" clId="{F0FEAA0F-1A95-4C09-A371-7946495EEDE2}" dt="2024-07-22T16:44:54.016" v="6631" actId="700"/>
          <ac:spMkLst>
            <pc:docMk/>
            <pc:sldMk cId="2805607718" sldId="334"/>
            <ac:spMk id="2" creationId="{6012AFD1-F39A-B264-6205-CAFA1A1AFF2C}"/>
          </ac:spMkLst>
        </pc:spChg>
        <pc:spChg chg="del">
          <ac:chgData name="MANTINI FRANCESCA" userId="2fe4e5fa-b93b-4b40-8f9f-b5eecb2d7b8c" providerId="ADAL" clId="{F0FEAA0F-1A95-4C09-A371-7946495EEDE2}" dt="2024-07-22T16:44:54.016" v="6631" actId="700"/>
          <ac:spMkLst>
            <pc:docMk/>
            <pc:sldMk cId="2805607718" sldId="334"/>
            <ac:spMk id="3" creationId="{077D338A-EFD2-4D9F-F4D9-D86359FE6192}"/>
          </ac:spMkLst>
        </pc:spChg>
        <pc:spChg chg="del mod ord">
          <ac:chgData name="MANTINI FRANCESCA" userId="2fe4e5fa-b93b-4b40-8f9f-b5eecb2d7b8c" providerId="ADAL" clId="{F0FEAA0F-1A95-4C09-A371-7946495EEDE2}" dt="2024-07-22T16:44:54.016" v="6631" actId="700"/>
          <ac:spMkLst>
            <pc:docMk/>
            <pc:sldMk cId="2805607718" sldId="334"/>
            <ac:spMk id="4" creationId="{11711DFD-F35A-2902-7573-C8AAD2B28760}"/>
          </ac:spMkLst>
        </pc:spChg>
        <pc:spChg chg="del">
          <ac:chgData name="MANTINI FRANCESCA" userId="2fe4e5fa-b93b-4b40-8f9f-b5eecb2d7b8c" providerId="ADAL" clId="{F0FEAA0F-1A95-4C09-A371-7946495EEDE2}" dt="2024-07-22T16:44:54.016" v="6631" actId="700"/>
          <ac:spMkLst>
            <pc:docMk/>
            <pc:sldMk cId="2805607718" sldId="334"/>
            <ac:spMk id="5" creationId="{F084C973-6671-D79A-29A4-F7EE53B42F8F}"/>
          </ac:spMkLst>
        </pc:spChg>
        <pc:spChg chg="del">
          <ac:chgData name="MANTINI FRANCESCA" userId="2fe4e5fa-b93b-4b40-8f9f-b5eecb2d7b8c" providerId="ADAL" clId="{F0FEAA0F-1A95-4C09-A371-7946495EEDE2}" dt="2024-07-22T16:44:54.016" v="6631" actId="700"/>
          <ac:spMkLst>
            <pc:docMk/>
            <pc:sldMk cId="2805607718" sldId="334"/>
            <ac:spMk id="6" creationId="{181FADF4-EFC0-1483-B85B-44B7AC303DB9}"/>
          </ac:spMkLst>
        </pc:spChg>
        <pc:spChg chg="add mod ord">
          <ac:chgData name="MANTINI FRANCESCA" userId="2fe4e5fa-b93b-4b40-8f9f-b5eecb2d7b8c" providerId="ADAL" clId="{F0FEAA0F-1A95-4C09-A371-7946495EEDE2}" dt="2024-07-22T16:47:45.216" v="6730" actId="113"/>
          <ac:spMkLst>
            <pc:docMk/>
            <pc:sldMk cId="2805607718" sldId="334"/>
            <ac:spMk id="7" creationId="{3A8961C5-C1E0-2CFA-EC74-4127316B6115}"/>
          </ac:spMkLst>
        </pc:spChg>
        <pc:spChg chg="add mod ord">
          <ac:chgData name="MANTINI FRANCESCA" userId="2fe4e5fa-b93b-4b40-8f9f-b5eecb2d7b8c" providerId="ADAL" clId="{F0FEAA0F-1A95-4C09-A371-7946495EEDE2}" dt="2024-07-22T16:51:54.005" v="6749" actId="113"/>
          <ac:spMkLst>
            <pc:docMk/>
            <pc:sldMk cId="2805607718" sldId="334"/>
            <ac:spMk id="8" creationId="{82461C35-492C-3400-8DA5-87E3FB64DE20}"/>
          </ac:spMkLst>
        </pc:spChg>
        <pc:picChg chg="add mod">
          <ac:chgData name="MANTINI FRANCESCA" userId="2fe4e5fa-b93b-4b40-8f9f-b5eecb2d7b8c" providerId="ADAL" clId="{F0FEAA0F-1A95-4C09-A371-7946495EEDE2}" dt="2024-07-22T17:02:58.009" v="6839"/>
          <ac:picMkLst>
            <pc:docMk/>
            <pc:sldMk cId="2805607718" sldId="334"/>
            <ac:picMk id="9" creationId="{C5DDAC81-3AC9-89A7-F92F-DFBA92C703AA}"/>
          </ac:picMkLst>
        </pc:picChg>
      </pc:sldChg>
      <pc:sldChg chg="new del">
        <pc:chgData name="MANTINI FRANCESCA" userId="2fe4e5fa-b93b-4b40-8f9f-b5eecb2d7b8c" providerId="ADAL" clId="{F0FEAA0F-1A95-4C09-A371-7946495EEDE2}" dt="2024-07-22T16:44:47.078" v="6628" actId="47"/>
        <pc:sldMkLst>
          <pc:docMk/>
          <pc:sldMk cId="3193707503" sldId="334"/>
        </pc:sldMkLst>
      </pc:sldChg>
      <pc:sldChg chg="addSp modSp mod ord">
        <pc:chgData name="MANTINI FRANCESCA" userId="2fe4e5fa-b93b-4b40-8f9f-b5eecb2d7b8c" providerId="ADAL" clId="{F0FEAA0F-1A95-4C09-A371-7946495EEDE2}" dt="2024-07-22T17:02:51.286" v="6837"/>
        <pc:sldMkLst>
          <pc:docMk/>
          <pc:sldMk cId="1289870320" sldId="335"/>
        </pc:sldMkLst>
        <pc:spChg chg="mod">
          <ac:chgData name="MANTINI FRANCESCA" userId="2fe4e5fa-b93b-4b40-8f9f-b5eecb2d7b8c" providerId="ADAL" clId="{F0FEAA0F-1A95-4C09-A371-7946495EEDE2}" dt="2024-07-22T16:47:49.640" v="6731" actId="113"/>
          <ac:spMkLst>
            <pc:docMk/>
            <pc:sldMk cId="1289870320" sldId="335"/>
            <ac:spMk id="4" creationId="{044607FD-21F9-DE72-A520-8E1CE6AF5B34}"/>
          </ac:spMkLst>
        </pc:spChg>
        <pc:spChg chg="mod">
          <ac:chgData name="MANTINI FRANCESCA" userId="2fe4e5fa-b93b-4b40-8f9f-b5eecb2d7b8c" providerId="ADAL" clId="{F0FEAA0F-1A95-4C09-A371-7946495EEDE2}" dt="2024-07-22T16:51:12.516" v="6745" actId="20577"/>
          <ac:spMkLst>
            <pc:docMk/>
            <pc:sldMk cId="1289870320" sldId="335"/>
            <ac:spMk id="5" creationId="{B1AF156B-0C1E-E02E-8636-1A244AB19DD0}"/>
          </ac:spMkLst>
        </pc:spChg>
        <pc:picChg chg="add mod">
          <ac:chgData name="MANTINI FRANCESCA" userId="2fe4e5fa-b93b-4b40-8f9f-b5eecb2d7b8c" providerId="ADAL" clId="{F0FEAA0F-1A95-4C09-A371-7946495EEDE2}" dt="2024-07-22T17:02:51.286" v="6837"/>
          <ac:picMkLst>
            <pc:docMk/>
            <pc:sldMk cId="1289870320" sldId="335"/>
            <ac:picMk id="6" creationId="{E86E5947-ED1D-22F2-7757-09436A0F0F76}"/>
          </ac:picMkLst>
        </pc:picChg>
      </pc:sldChg>
      <pc:sldChg chg="new del">
        <pc:chgData name="MANTINI FRANCESCA" userId="2fe4e5fa-b93b-4b40-8f9f-b5eecb2d7b8c" providerId="ADAL" clId="{F0FEAA0F-1A95-4C09-A371-7946495EEDE2}" dt="2024-07-22T16:44:47.365" v="6629" actId="47"/>
        <pc:sldMkLst>
          <pc:docMk/>
          <pc:sldMk cId="3726990349" sldId="335"/>
        </pc:sldMkLst>
      </pc:sldChg>
      <pc:sldMasterChg chg="delSldLayout">
        <pc:chgData name="MANTINI FRANCESCA" userId="2fe4e5fa-b93b-4b40-8f9f-b5eecb2d7b8c" providerId="ADAL" clId="{F0FEAA0F-1A95-4C09-A371-7946495EEDE2}" dt="2024-07-18T17:15:27.822" v="448" actId="47"/>
        <pc:sldMasterMkLst>
          <pc:docMk/>
          <pc:sldMasterMk cId="1161988274" sldId="2147483870"/>
        </pc:sldMasterMkLst>
        <pc:sldLayoutChg chg="del">
          <pc:chgData name="MANTINI FRANCESCA" userId="2fe4e5fa-b93b-4b40-8f9f-b5eecb2d7b8c" providerId="ADAL" clId="{F0FEAA0F-1A95-4C09-A371-7946495EEDE2}" dt="2024-07-18T17:15:27.822" v="448" actId="47"/>
          <pc:sldLayoutMkLst>
            <pc:docMk/>
            <pc:sldMasterMk cId="1161988274" sldId="2147483870"/>
            <pc:sldLayoutMk cId="608918177" sldId="2147483870"/>
          </pc:sldLayoutMkLst>
        </pc:sldLayoutChg>
      </pc:sldMasterChg>
    </pc:docChg>
  </pc:docChgLst>
  <pc:docChgLst>
    <pc:chgData name="BELFORTE MATTEO" userId="d31a29f3-1587-411b-bc46-4031cf5a9931" providerId="ADAL" clId="{94061BEA-E9D7-400E-A385-875C3DF6EA83}"/>
    <pc:docChg chg="undo redo custSel addSld delSld modSld sldOrd">
      <pc:chgData name="BELFORTE MATTEO" userId="d31a29f3-1587-411b-bc46-4031cf5a9931" providerId="ADAL" clId="{94061BEA-E9D7-400E-A385-875C3DF6EA83}" dt="2024-07-22T16:49:53.033" v="5324" actId="20577"/>
      <pc:docMkLst>
        <pc:docMk/>
      </pc:docMkLst>
      <pc:sldChg chg="modSp mod">
        <pc:chgData name="BELFORTE MATTEO" userId="d31a29f3-1587-411b-bc46-4031cf5a9931" providerId="ADAL" clId="{94061BEA-E9D7-400E-A385-875C3DF6EA83}" dt="2024-07-22T16:11:56.837" v="3938" actId="1036"/>
        <pc:sldMkLst>
          <pc:docMk/>
          <pc:sldMk cId="2850276295" sldId="256"/>
        </pc:sldMkLst>
        <pc:spChg chg="mod">
          <ac:chgData name="BELFORTE MATTEO" userId="d31a29f3-1587-411b-bc46-4031cf5a9931" providerId="ADAL" clId="{94061BEA-E9D7-400E-A385-875C3DF6EA83}" dt="2024-07-21T23:05:33.243" v="3477" actId="207"/>
          <ac:spMkLst>
            <pc:docMk/>
            <pc:sldMk cId="2850276295" sldId="256"/>
            <ac:spMk id="2" creationId="{8614DC84-9728-7F41-4BC4-1105B067DCF8}"/>
          </ac:spMkLst>
        </pc:spChg>
        <pc:spChg chg="mod">
          <ac:chgData name="BELFORTE MATTEO" userId="d31a29f3-1587-411b-bc46-4031cf5a9931" providerId="ADAL" clId="{94061BEA-E9D7-400E-A385-875C3DF6EA83}" dt="2024-07-17T10:23:10.166" v="45" actId="1076"/>
          <ac:spMkLst>
            <pc:docMk/>
            <pc:sldMk cId="2850276295" sldId="256"/>
            <ac:spMk id="3" creationId="{14688B8F-CE8F-8E01-D03C-7FC4BFB45665}"/>
          </ac:spMkLst>
        </pc:spChg>
        <pc:spChg chg="mod">
          <ac:chgData name="BELFORTE MATTEO" userId="d31a29f3-1587-411b-bc46-4031cf5a9931" providerId="ADAL" clId="{94061BEA-E9D7-400E-A385-875C3DF6EA83}" dt="2024-07-21T21:30:37.759" v="3342" actId="27636"/>
          <ac:spMkLst>
            <pc:docMk/>
            <pc:sldMk cId="2850276295" sldId="256"/>
            <ac:spMk id="6" creationId="{034E12E6-77BA-5853-274F-DEF2DE462FBE}"/>
          </ac:spMkLst>
        </pc:spChg>
        <pc:spChg chg="mod">
          <ac:chgData name="BELFORTE MATTEO" userId="d31a29f3-1587-411b-bc46-4031cf5a9931" providerId="ADAL" clId="{94061BEA-E9D7-400E-A385-875C3DF6EA83}" dt="2024-07-22T16:11:56.837" v="3938" actId="1036"/>
          <ac:spMkLst>
            <pc:docMk/>
            <pc:sldMk cId="2850276295" sldId="256"/>
            <ac:spMk id="8" creationId="{1C6F6BC3-4A25-59C1-0518-8DC9D2D1E410}"/>
          </ac:spMkLst>
        </pc:spChg>
      </pc:sldChg>
      <pc:sldChg chg="modSp mod">
        <pc:chgData name="BELFORTE MATTEO" userId="d31a29f3-1587-411b-bc46-4031cf5a9931" providerId="ADAL" clId="{94061BEA-E9D7-400E-A385-875C3DF6EA83}" dt="2024-07-21T22:43:50.088" v="3382" actId="108"/>
        <pc:sldMkLst>
          <pc:docMk/>
          <pc:sldMk cId="587173744" sldId="257"/>
        </pc:sldMkLst>
        <pc:spChg chg="mod">
          <ac:chgData name="BELFORTE MATTEO" userId="d31a29f3-1587-411b-bc46-4031cf5a9931" providerId="ADAL" clId="{94061BEA-E9D7-400E-A385-875C3DF6EA83}" dt="2024-07-21T22:43:50.088" v="3382" actId="108"/>
          <ac:spMkLst>
            <pc:docMk/>
            <pc:sldMk cId="587173744" sldId="257"/>
            <ac:spMk id="2" creationId="{E13B9750-4DC9-35BE-57DA-9BCA98F045C8}"/>
          </ac:spMkLst>
        </pc:spChg>
        <pc:spChg chg="mod">
          <ac:chgData name="BELFORTE MATTEO" userId="d31a29f3-1587-411b-bc46-4031cf5a9931" providerId="ADAL" clId="{94061BEA-E9D7-400E-A385-875C3DF6EA83}" dt="2024-07-21T15:11:14.170" v="2281"/>
          <ac:spMkLst>
            <pc:docMk/>
            <pc:sldMk cId="587173744" sldId="257"/>
            <ac:spMk id="3" creationId="{3EFF8B1B-CAE4-3288-D7A8-89FCF718758F}"/>
          </ac:spMkLst>
        </pc:spChg>
      </pc:sldChg>
      <pc:sldChg chg="modSp mod">
        <pc:chgData name="BELFORTE MATTEO" userId="d31a29f3-1587-411b-bc46-4031cf5a9931" providerId="ADAL" clId="{94061BEA-E9D7-400E-A385-875C3DF6EA83}" dt="2024-07-21T22:45:53.592" v="3395" actId="207"/>
        <pc:sldMkLst>
          <pc:docMk/>
          <pc:sldMk cId="1891532875" sldId="259"/>
        </pc:sldMkLst>
        <pc:spChg chg="mod">
          <ac:chgData name="BELFORTE MATTEO" userId="d31a29f3-1587-411b-bc46-4031cf5a9931" providerId="ADAL" clId="{94061BEA-E9D7-400E-A385-875C3DF6EA83}" dt="2024-07-21T22:45:53.592" v="3395" actId="207"/>
          <ac:spMkLst>
            <pc:docMk/>
            <pc:sldMk cId="1891532875" sldId="259"/>
            <ac:spMk id="2" creationId="{D4D32EFE-1989-FBE2-0E04-495B616FD2F2}"/>
          </ac:spMkLst>
        </pc:spChg>
      </pc:sldChg>
      <pc:sldChg chg="modSp mod">
        <pc:chgData name="BELFORTE MATTEO" userId="d31a29f3-1587-411b-bc46-4031cf5a9931" providerId="ADAL" clId="{94061BEA-E9D7-400E-A385-875C3DF6EA83}" dt="2024-07-21T22:47:08.918" v="3405" actId="108"/>
        <pc:sldMkLst>
          <pc:docMk/>
          <pc:sldMk cId="398499524" sldId="260"/>
        </pc:sldMkLst>
        <pc:spChg chg="mod">
          <ac:chgData name="BELFORTE MATTEO" userId="d31a29f3-1587-411b-bc46-4031cf5a9931" providerId="ADAL" clId="{94061BEA-E9D7-400E-A385-875C3DF6EA83}" dt="2024-07-21T22:47:08.918" v="3405" actId="108"/>
          <ac:spMkLst>
            <pc:docMk/>
            <pc:sldMk cId="398499524" sldId="260"/>
            <ac:spMk id="2" creationId="{8A660ED2-D604-F3F5-DB2E-C707F99EA2C5}"/>
          </ac:spMkLst>
        </pc:spChg>
      </pc:sldChg>
      <pc:sldChg chg="modSp mod">
        <pc:chgData name="BELFORTE MATTEO" userId="d31a29f3-1587-411b-bc46-4031cf5a9931" providerId="ADAL" clId="{94061BEA-E9D7-400E-A385-875C3DF6EA83}" dt="2024-07-21T22:47:32.931" v="3410" actId="108"/>
        <pc:sldMkLst>
          <pc:docMk/>
          <pc:sldMk cId="320165259" sldId="261"/>
        </pc:sldMkLst>
        <pc:spChg chg="mod">
          <ac:chgData name="BELFORTE MATTEO" userId="d31a29f3-1587-411b-bc46-4031cf5a9931" providerId="ADAL" clId="{94061BEA-E9D7-400E-A385-875C3DF6EA83}" dt="2024-07-21T22:47:32.931" v="3410" actId="108"/>
          <ac:spMkLst>
            <pc:docMk/>
            <pc:sldMk cId="320165259" sldId="261"/>
            <ac:spMk id="2" creationId="{A87A6A3E-BF08-E392-0F68-C7C6A072A0A3}"/>
          </ac:spMkLst>
        </pc:spChg>
        <pc:spChg chg="mod">
          <ac:chgData name="BELFORTE MATTEO" userId="d31a29f3-1587-411b-bc46-4031cf5a9931" providerId="ADAL" clId="{94061BEA-E9D7-400E-A385-875C3DF6EA83}" dt="2024-07-21T11:28:47.056" v="1314" actId="20577"/>
          <ac:spMkLst>
            <pc:docMk/>
            <pc:sldMk cId="320165259" sldId="261"/>
            <ac:spMk id="3" creationId="{236CAEA3-8E58-C816-2725-34686773CA53}"/>
          </ac:spMkLst>
        </pc:spChg>
        <pc:spChg chg="mod">
          <ac:chgData name="BELFORTE MATTEO" userId="d31a29f3-1587-411b-bc46-4031cf5a9931" providerId="ADAL" clId="{94061BEA-E9D7-400E-A385-875C3DF6EA83}" dt="2024-07-21T11:29:36.874" v="1335" actId="20577"/>
          <ac:spMkLst>
            <pc:docMk/>
            <pc:sldMk cId="320165259" sldId="261"/>
            <ac:spMk id="6" creationId="{64A4E565-A110-4F60-5248-4663DE364360}"/>
          </ac:spMkLst>
        </pc:spChg>
        <pc:spChg chg="mod">
          <ac:chgData name="BELFORTE MATTEO" userId="d31a29f3-1587-411b-bc46-4031cf5a9931" providerId="ADAL" clId="{94061BEA-E9D7-400E-A385-875C3DF6EA83}" dt="2024-07-21T11:30:07.328" v="1346" actId="20577"/>
          <ac:spMkLst>
            <pc:docMk/>
            <pc:sldMk cId="320165259" sldId="261"/>
            <ac:spMk id="7" creationId="{29EA3A32-B022-E1BA-E955-19E88FD233F3}"/>
          </ac:spMkLst>
        </pc:spChg>
      </pc:sldChg>
      <pc:sldChg chg="modSp del mod ord">
        <pc:chgData name="BELFORTE MATTEO" userId="d31a29f3-1587-411b-bc46-4031cf5a9931" providerId="ADAL" clId="{94061BEA-E9D7-400E-A385-875C3DF6EA83}" dt="2024-07-21T15:25:40.324" v="2734" actId="47"/>
        <pc:sldMkLst>
          <pc:docMk/>
          <pc:sldMk cId="2359508439" sldId="262"/>
        </pc:sldMkLst>
        <pc:spChg chg="mod">
          <ac:chgData name="BELFORTE MATTEO" userId="d31a29f3-1587-411b-bc46-4031cf5a9931" providerId="ADAL" clId="{94061BEA-E9D7-400E-A385-875C3DF6EA83}" dt="2024-07-21T15:24:45.258" v="2716" actId="20577"/>
          <ac:spMkLst>
            <pc:docMk/>
            <pc:sldMk cId="2359508439" sldId="262"/>
            <ac:spMk id="2" creationId="{2C3AD91A-FA4E-8E57-C297-AED5BED27D60}"/>
          </ac:spMkLst>
        </pc:spChg>
        <pc:spChg chg="mod">
          <ac:chgData name="BELFORTE MATTEO" userId="d31a29f3-1587-411b-bc46-4031cf5a9931" providerId="ADAL" clId="{94061BEA-E9D7-400E-A385-875C3DF6EA83}" dt="2024-07-21T15:25:05.635" v="2733" actId="20577"/>
          <ac:spMkLst>
            <pc:docMk/>
            <pc:sldMk cId="2359508439" sldId="262"/>
            <ac:spMk id="3" creationId="{6F19FC9A-C2CD-0E40-FC4A-30F4D00FD558}"/>
          </ac:spMkLst>
        </pc:spChg>
      </pc:sldChg>
      <pc:sldChg chg="addSp delSp modSp mod setBg">
        <pc:chgData name="BELFORTE MATTEO" userId="d31a29f3-1587-411b-bc46-4031cf5a9931" providerId="ADAL" clId="{94061BEA-E9D7-400E-A385-875C3DF6EA83}" dt="2024-07-22T16:26:36.592" v="4517" actId="20577"/>
        <pc:sldMkLst>
          <pc:docMk/>
          <pc:sldMk cId="2024139846" sldId="263"/>
        </pc:sldMkLst>
        <pc:spChg chg="mod">
          <ac:chgData name="BELFORTE MATTEO" userId="d31a29f3-1587-411b-bc46-4031cf5a9931" providerId="ADAL" clId="{94061BEA-E9D7-400E-A385-875C3DF6EA83}" dt="2024-07-21T22:48:53.021" v="3424" actId="108"/>
          <ac:spMkLst>
            <pc:docMk/>
            <pc:sldMk cId="2024139846" sldId="263"/>
            <ac:spMk id="2" creationId="{86D128E9-C40C-31EE-07B3-161A5171DE7E}"/>
          </ac:spMkLst>
        </pc:spChg>
        <pc:spChg chg="add del mod">
          <ac:chgData name="BELFORTE MATTEO" userId="d31a29f3-1587-411b-bc46-4031cf5a9931" providerId="ADAL" clId="{94061BEA-E9D7-400E-A385-875C3DF6EA83}" dt="2024-07-22T16:15:33.393" v="3964" actId="478"/>
          <ac:spMkLst>
            <pc:docMk/>
            <pc:sldMk cId="2024139846" sldId="263"/>
            <ac:spMk id="3" creationId="{DF388652-5D3B-8F92-BC97-72C5C8A8CAB8}"/>
          </ac:spMkLst>
        </pc:spChg>
        <pc:spChg chg="add mod">
          <ac:chgData name="BELFORTE MATTEO" userId="d31a29f3-1587-411b-bc46-4031cf5a9931" providerId="ADAL" clId="{94061BEA-E9D7-400E-A385-875C3DF6EA83}" dt="2024-07-22T16:26:36.592" v="4517" actId="20577"/>
          <ac:spMkLst>
            <pc:docMk/>
            <pc:sldMk cId="2024139846" sldId="263"/>
            <ac:spMk id="4" creationId="{1E1F55D3-8C64-B54A-6940-DAC18C7ECED8}"/>
          </ac:spMkLst>
        </pc:spChg>
        <pc:spChg chg="add del mod">
          <ac:chgData name="BELFORTE MATTEO" userId="d31a29f3-1587-411b-bc46-4031cf5a9931" providerId="ADAL" clId="{94061BEA-E9D7-400E-A385-875C3DF6EA83}" dt="2024-07-22T16:15:35.985" v="3965" actId="478"/>
          <ac:spMkLst>
            <pc:docMk/>
            <pc:sldMk cId="2024139846" sldId="263"/>
            <ac:spMk id="6" creationId="{C208DCEF-003B-60F2-9FD6-38992957382B}"/>
          </ac:spMkLst>
        </pc:spChg>
        <pc:spChg chg="add del">
          <ac:chgData name="BELFORTE MATTEO" userId="d31a29f3-1587-411b-bc46-4031cf5a9931" providerId="ADAL" clId="{94061BEA-E9D7-400E-A385-875C3DF6EA83}" dt="2024-07-21T21:38:50.504" v="3358" actId="26606"/>
          <ac:spMkLst>
            <pc:docMk/>
            <pc:sldMk cId="2024139846" sldId="263"/>
            <ac:spMk id="9" creationId="{01F67CC9-D773-4B4B-8A55-D5DAEC3414BD}"/>
          </ac:spMkLst>
        </pc:spChg>
        <pc:grpChg chg="add del">
          <ac:chgData name="BELFORTE MATTEO" userId="d31a29f3-1587-411b-bc46-4031cf5a9931" providerId="ADAL" clId="{94061BEA-E9D7-400E-A385-875C3DF6EA83}" dt="2024-07-21T21:48:42.588" v="3362" actId="26606"/>
          <ac:grpSpMkLst>
            <pc:docMk/>
            <pc:sldMk cId="2024139846" sldId="263"/>
            <ac:grpSpMk id="6" creationId="{4522F6F2-D276-4B44-927D-595B62E8F527}"/>
          </ac:grpSpMkLst>
        </pc:grpChg>
        <pc:grpChg chg="add del">
          <ac:chgData name="BELFORTE MATTEO" userId="d31a29f3-1587-411b-bc46-4031cf5a9931" providerId="ADAL" clId="{94061BEA-E9D7-400E-A385-875C3DF6EA83}" dt="2024-07-21T21:48:42.588" v="3362" actId="26606"/>
          <ac:grpSpMkLst>
            <pc:docMk/>
            <pc:sldMk cId="2024139846" sldId="263"/>
            <ac:grpSpMk id="13" creationId="{9A210947-19DD-4D82-9001-EB4FD3CA889B}"/>
          </ac:grpSpMkLst>
        </pc:grpChg>
        <pc:graphicFrameChg chg="add del">
          <ac:chgData name="BELFORTE MATTEO" userId="d31a29f3-1587-411b-bc46-4031cf5a9931" providerId="ADAL" clId="{94061BEA-E9D7-400E-A385-875C3DF6EA83}" dt="2024-07-21T21:38:50.504" v="3358" actId="26606"/>
          <ac:graphicFrameMkLst>
            <pc:docMk/>
            <pc:sldMk cId="2024139846" sldId="263"/>
            <ac:graphicFrameMk id="5" creationId="{1338A2EC-B84A-1073-22C5-E337630F36DA}"/>
          </ac:graphicFrameMkLst>
        </pc:graphicFrameChg>
        <pc:graphicFrameChg chg="add del">
          <ac:chgData name="BELFORTE MATTEO" userId="d31a29f3-1587-411b-bc46-4031cf5a9931" providerId="ADAL" clId="{94061BEA-E9D7-400E-A385-875C3DF6EA83}" dt="2024-07-21T21:39:05.157" v="3360" actId="26606"/>
          <ac:graphicFrameMkLst>
            <pc:docMk/>
            <pc:sldMk cId="2024139846" sldId="263"/>
            <ac:graphicFrameMk id="11" creationId="{811FAE3A-54DD-2691-9B0A-D787E20C8E87}"/>
          </ac:graphicFrameMkLst>
        </pc:graphicFrameChg>
        <pc:picChg chg="add del">
          <ac:chgData name="BELFORTE MATTEO" userId="d31a29f3-1587-411b-bc46-4031cf5a9931" providerId="ADAL" clId="{94061BEA-E9D7-400E-A385-875C3DF6EA83}" dt="2024-07-21T21:48:42.588" v="3362" actId="26606"/>
          <ac:picMkLst>
            <pc:docMk/>
            <pc:sldMk cId="2024139846" sldId="263"/>
            <ac:picMk id="8" creationId="{C2A3683A-BB29-1052-61C3-88067CF345AD}"/>
          </ac:picMkLst>
        </pc:picChg>
      </pc:sldChg>
      <pc:sldChg chg="addSp delSp modSp mod delDesignElem">
        <pc:chgData name="BELFORTE MATTEO" userId="d31a29f3-1587-411b-bc46-4031cf5a9931" providerId="ADAL" clId="{94061BEA-E9D7-400E-A385-875C3DF6EA83}" dt="2024-07-21T22:44:54.841" v="3389" actId="108"/>
        <pc:sldMkLst>
          <pc:docMk/>
          <pc:sldMk cId="558278490" sldId="265"/>
        </pc:sldMkLst>
        <pc:spChg chg="mod">
          <ac:chgData name="BELFORTE MATTEO" userId="d31a29f3-1587-411b-bc46-4031cf5a9931" providerId="ADAL" clId="{94061BEA-E9D7-400E-A385-875C3DF6EA83}" dt="2024-07-21T22:44:54.841" v="3389" actId="108"/>
          <ac:spMkLst>
            <pc:docMk/>
            <pc:sldMk cId="558278490" sldId="265"/>
            <ac:spMk id="2" creationId="{11108D65-E8F0-8FE5-FBC4-9D0CC455FB9A}"/>
          </ac:spMkLst>
        </pc:spChg>
        <pc:spChg chg="mod">
          <ac:chgData name="BELFORTE MATTEO" userId="d31a29f3-1587-411b-bc46-4031cf5a9931" providerId="ADAL" clId="{94061BEA-E9D7-400E-A385-875C3DF6EA83}" dt="2024-07-21T15:11:14.170" v="2281"/>
          <ac:spMkLst>
            <pc:docMk/>
            <pc:sldMk cId="558278490" sldId="265"/>
            <ac:spMk id="36" creationId="{F01B5BB9-E265-5D09-A81E-A973DCE38DFB}"/>
          </ac:spMkLst>
        </pc:spChg>
        <pc:grpChg chg="add del">
          <ac:chgData name="BELFORTE MATTEO" userId="d31a29f3-1587-411b-bc46-4031cf5a9931" providerId="ADAL" clId="{94061BEA-E9D7-400E-A385-875C3DF6EA83}" dt="2024-07-21T15:12:47.988" v="2291"/>
          <ac:grpSpMkLst>
            <pc:docMk/>
            <pc:sldMk cId="558278490" sldId="265"/>
            <ac:grpSpMk id="100" creationId="{4522F6F2-D276-4B44-927D-595B62E8F527}"/>
          </ac:grpSpMkLst>
        </pc:grpChg>
        <pc:grpChg chg="add del">
          <ac:chgData name="BELFORTE MATTEO" userId="d31a29f3-1587-411b-bc46-4031cf5a9931" providerId="ADAL" clId="{94061BEA-E9D7-400E-A385-875C3DF6EA83}" dt="2024-07-21T15:12:47.988" v="2291"/>
          <ac:grpSpMkLst>
            <pc:docMk/>
            <pc:sldMk cId="558278490" sldId="265"/>
            <ac:grpSpMk id="104" creationId="{9A210947-19DD-4D82-9001-EB4FD3CA889B}"/>
          </ac:grpSpMkLst>
        </pc:grpChg>
      </pc:sldChg>
      <pc:sldChg chg="addSp delSp modSp mod setBg delDesignElem">
        <pc:chgData name="BELFORTE MATTEO" userId="d31a29f3-1587-411b-bc46-4031cf5a9931" providerId="ADAL" clId="{94061BEA-E9D7-400E-A385-875C3DF6EA83}" dt="2024-07-21T21:24:03.725" v="3323" actId="1076"/>
        <pc:sldMkLst>
          <pc:docMk/>
          <pc:sldMk cId="2417501254" sldId="266"/>
        </pc:sldMkLst>
        <pc:spChg chg="mod">
          <ac:chgData name="BELFORTE MATTEO" userId="d31a29f3-1587-411b-bc46-4031cf5a9931" providerId="ADAL" clId="{94061BEA-E9D7-400E-A385-875C3DF6EA83}" dt="2024-07-21T15:11:57.158" v="2288" actId="26606"/>
          <ac:spMkLst>
            <pc:docMk/>
            <pc:sldMk cId="2417501254" sldId="266"/>
            <ac:spMk id="2" creationId="{25708E78-D57F-E5A4-4D2F-1134D4346EE7}"/>
          </ac:spMkLst>
        </pc:spChg>
        <pc:spChg chg="mod">
          <ac:chgData name="BELFORTE MATTEO" userId="d31a29f3-1587-411b-bc46-4031cf5a9931" providerId="ADAL" clId="{94061BEA-E9D7-400E-A385-875C3DF6EA83}" dt="2024-07-21T15:11:57.158" v="2288" actId="26606"/>
          <ac:spMkLst>
            <pc:docMk/>
            <pc:sldMk cId="2417501254" sldId="266"/>
            <ac:spMk id="5" creationId="{ED69F0AD-484E-E4E9-CD7B-FD65107A9EFA}"/>
          </ac:spMkLst>
        </pc:spChg>
        <pc:spChg chg="add del">
          <ac:chgData name="BELFORTE MATTEO" userId="d31a29f3-1587-411b-bc46-4031cf5a9931" providerId="ADAL" clId="{94061BEA-E9D7-400E-A385-875C3DF6EA83}" dt="2024-07-21T15:11:51.351" v="2283" actId="26606"/>
          <ac:spMkLst>
            <pc:docMk/>
            <pc:sldMk cId="2417501254" sldId="266"/>
            <ac:spMk id="13" creationId="{B17B89E9-0A60-4DE1-97F8-2E81D4CCE813}"/>
          </ac:spMkLst>
        </pc:spChg>
        <pc:spChg chg="add del">
          <ac:chgData name="BELFORTE MATTEO" userId="d31a29f3-1587-411b-bc46-4031cf5a9931" providerId="ADAL" clId="{94061BEA-E9D7-400E-A385-875C3DF6EA83}" dt="2024-07-21T15:12:47.988" v="2291"/>
          <ac:spMkLst>
            <pc:docMk/>
            <pc:sldMk cId="2417501254" sldId="266"/>
            <ac:spMk id="15" creationId="{7CADF06E-666D-4233-B4C0-CB050DED99FF}"/>
          </ac:spMkLst>
        </pc:spChg>
        <pc:picChg chg="mod">
          <ac:chgData name="BELFORTE MATTEO" userId="d31a29f3-1587-411b-bc46-4031cf5a9931" providerId="ADAL" clId="{94061BEA-E9D7-400E-A385-875C3DF6EA83}" dt="2024-07-21T21:24:03.725" v="3323" actId="1076"/>
          <ac:picMkLst>
            <pc:docMk/>
            <pc:sldMk cId="2417501254" sldId="266"/>
            <ac:picMk id="3" creationId="{C2E01EFD-0DC1-2D01-3F65-D48FE2F1160E}"/>
          </ac:picMkLst>
        </pc:picChg>
      </pc:sldChg>
      <pc:sldChg chg="modSp mod">
        <pc:chgData name="BELFORTE MATTEO" userId="d31a29f3-1587-411b-bc46-4031cf5a9931" providerId="ADAL" clId="{94061BEA-E9D7-400E-A385-875C3DF6EA83}" dt="2024-07-21T21:30:37.762" v="3343" actId="27636"/>
        <pc:sldMkLst>
          <pc:docMk/>
          <pc:sldMk cId="4180945081" sldId="269"/>
        </pc:sldMkLst>
        <pc:spChg chg="mod">
          <ac:chgData name="BELFORTE MATTEO" userId="d31a29f3-1587-411b-bc46-4031cf5a9931" providerId="ADAL" clId="{94061BEA-E9D7-400E-A385-875C3DF6EA83}" dt="2024-07-21T21:30:37.762" v="3343" actId="27636"/>
          <ac:spMkLst>
            <pc:docMk/>
            <pc:sldMk cId="4180945081" sldId="269"/>
            <ac:spMk id="2" creationId="{FD0D3A0F-5270-C2FA-1B0E-1782A90011D8}"/>
          </ac:spMkLst>
        </pc:spChg>
        <pc:spChg chg="mod">
          <ac:chgData name="BELFORTE MATTEO" userId="d31a29f3-1587-411b-bc46-4031cf5a9931" providerId="ADAL" clId="{94061BEA-E9D7-400E-A385-875C3DF6EA83}" dt="2024-07-21T21:23:31.822" v="3321" actId="13926"/>
          <ac:spMkLst>
            <pc:docMk/>
            <pc:sldMk cId="4180945081" sldId="269"/>
            <ac:spMk id="4" creationId="{F36763C8-9707-7F4B-D89A-2C57B846C4CB}"/>
          </ac:spMkLst>
        </pc:spChg>
      </pc:sldChg>
      <pc:sldChg chg="modSp mod">
        <pc:chgData name="BELFORTE MATTEO" userId="d31a29f3-1587-411b-bc46-4031cf5a9931" providerId="ADAL" clId="{94061BEA-E9D7-400E-A385-875C3DF6EA83}" dt="2024-07-21T22:44:35.568" v="3386" actId="108"/>
        <pc:sldMkLst>
          <pc:docMk/>
          <pc:sldMk cId="4039884891" sldId="273"/>
        </pc:sldMkLst>
        <pc:spChg chg="mod">
          <ac:chgData name="BELFORTE MATTEO" userId="d31a29f3-1587-411b-bc46-4031cf5a9931" providerId="ADAL" clId="{94061BEA-E9D7-400E-A385-875C3DF6EA83}" dt="2024-07-21T22:44:35.568" v="3386" actId="108"/>
          <ac:spMkLst>
            <pc:docMk/>
            <pc:sldMk cId="4039884891" sldId="273"/>
            <ac:spMk id="2" creationId="{97E6D5E6-BE2A-1013-9E47-696FE188B0BE}"/>
          </ac:spMkLst>
        </pc:spChg>
        <pc:spChg chg="mod">
          <ac:chgData name="BELFORTE MATTEO" userId="d31a29f3-1587-411b-bc46-4031cf5a9931" providerId="ADAL" clId="{94061BEA-E9D7-400E-A385-875C3DF6EA83}" dt="2024-07-19T09:12:43.172" v="117" actId="12"/>
          <ac:spMkLst>
            <pc:docMk/>
            <pc:sldMk cId="4039884891" sldId="273"/>
            <ac:spMk id="5" creationId="{6E4958F3-144F-BCD9-7A11-D5FDDFF38887}"/>
          </ac:spMkLst>
        </pc:spChg>
      </pc:sldChg>
      <pc:sldChg chg="modSp mod">
        <pc:chgData name="BELFORTE MATTEO" userId="d31a29f3-1587-411b-bc46-4031cf5a9931" providerId="ADAL" clId="{94061BEA-E9D7-400E-A385-875C3DF6EA83}" dt="2024-07-22T16:18:44.781" v="4017" actId="20577"/>
        <pc:sldMkLst>
          <pc:docMk/>
          <pc:sldMk cId="4075628969" sldId="274"/>
        </pc:sldMkLst>
        <pc:spChg chg="mod">
          <ac:chgData name="BELFORTE MATTEO" userId="d31a29f3-1587-411b-bc46-4031cf5a9931" providerId="ADAL" clId="{94061BEA-E9D7-400E-A385-875C3DF6EA83}" dt="2024-07-21T22:44:26.415" v="3385" actId="108"/>
          <ac:spMkLst>
            <pc:docMk/>
            <pc:sldMk cId="4075628969" sldId="274"/>
            <ac:spMk id="2" creationId="{E13B9750-4DC9-35BE-57DA-9BCA98F045C8}"/>
          </ac:spMkLst>
        </pc:spChg>
        <pc:spChg chg="mod">
          <ac:chgData name="BELFORTE MATTEO" userId="d31a29f3-1587-411b-bc46-4031cf5a9931" providerId="ADAL" clId="{94061BEA-E9D7-400E-A385-875C3DF6EA83}" dt="2024-07-22T16:18:44.781" v="4017" actId="20577"/>
          <ac:spMkLst>
            <pc:docMk/>
            <pc:sldMk cId="4075628969" sldId="274"/>
            <ac:spMk id="3" creationId="{3EFF8B1B-CAE4-3288-D7A8-89FCF718758F}"/>
          </ac:spMkLst>
        </pc:spChg>
      </pc:sldChg>
      <pc:sldChg chg="modSp mod">
        <pc:chgData name="BELFORTE MATTEO" userId="d31a29f3-1587-411b-bc46-4031cf5a9931" providerId="ADAL" clId="{94061BEA-E9D7-400E-A385-875C3DF6EA83}" dt="2024-07-21T20:31:30.689" v="2836" actId="20577"/>
        <pc:sldMkLst>
          <pc:docMk/>
          <pc:sldMk cId="4108026142" sldId="285"/>
        </pc:sldMkLst>
        <pc:spChg chg="mod">
          <ac:chgData name="BELFORTE MATTEO" userId="d31a29f3-1587-411b-bc46-4031cf5a9931" providerId="ADAL" clId="{94061BEA-E9D7-400E-A385-875C3DF6EA83}" dt="2024-07-21T20:31:30.689" v="2836" actId="20577"/>
          <ac:spMkLst>
            <pc:docMk/>
            <pc:sldMk cId="4108026142" sldId="285"/>
            <ac:spMk id="19" creationId="{FB8B5B01-7945-4244-B4DD-A2EEF9C2AEB2}"/>
          </ac:spMkLst>
        </pc:spChg>
      </pc:sldChg>
      <pc:sldChg chg="modSp del mod">
        <pc:chgData name="BELFORTE MATTEO" userId="d31a29f3-1587-411b-bc46-4031cf5a9931" providerId="ADAL" clId="{94061BEA-E9D7-400E-A385-875C3DF6EA83}" dt="2024-07-21T15:08:46.395" v="2235" actId="47"/>
        <pc:sldMkLst>
          <pc:docMk/>
          <pc:sldMk cId="2716731813" sldId="292"/>
        </pc:sldMkLst>
        <pc:picChg chg="mod">
          <ac:chgData name="BELFORTE MATTEO" userId="d31a29f3-1587-411b-bc46-4031cf5a9931" providerId="ADAL" clId="{94061BEA-E9D7-400E-A385-875C3DF6EA83}" dt="2024-07-19T09:25:13.763" v="118" actId="1076"/>
          <ac:picMkLst>
            <pc:docMk/>
            <pc:sldMk cId="2716731813" sldId="292"/>
            <ac:picMk id="5" creationId="{DEC8C439-BCB0-461E-3A8A-DE92AF873195}"/>
          </ac:picMkLst>
        </pc:picChg>
      </pc:sldChg>
      <pc:sldChg chg="modSp mod">
        <pc:chgData name="BELFORTE MATTEO" userId="d31a29f3-1587-411b-bc46-4031cf5a9931" providerId="ADAL" clId="{94061BEA-E9D7-400E-A385-875C3DF6EA83}" dt="2024-07-21T22:46:17.043" v="3398" actId="108"/>
        <pc:sldMkLst>
          <pc:docMk/>
          <pc:sldMk cId="3721339619" sldId="293"/>
        </pc:sldMkLst>
        <pc:spChg chg="mod">
          <ac:chgData name="BELFORTE MATTEO" userId="d31a29f3-1587-411b-bc46-4031cf5a9931" providerId="ADAL" clId="{94061BEA-E9D7-400E-A385-875C3DF6EA83}" dt="2024-07-21T22:46:17.043" v="3398" actId="108"/>
          <ac:spMkLst>
            <pc:docMk/>
            <pc:sldMk cId="3721339619" sldId="293"/>
            <ac:spMk id="2" creationId="{DC2ADB2F-4F8F-FE8B-5578-34CD63A4A722}"/>
          </ac:spMkLst>
        </pc:spChg>
      </pc:sldChg>
      <pc:sldChg chg="addSp modSp mod">
        <pc:chgData name="BELFORTE MATTEO" userId="d31a29f3-1587-411b-bc46-4031cf5a9931" providerId="ADAL" clId="{94061BEA-E9D7-400E-A385-875C3DF6EA83}" dt="2024-07-21T22:46:49.134" v="3402" actId="1076"/>
        <pc:sldMkLst>
          <pc:docMk/>
          <pc:sldMk cId="1613988935" sldId="294"/>
        </pc:sldMkLst>
        <pc:spChg chg="mod">
          <ac:chgData name="BELFORTE MATTEO" userId="d31a29f3-1587-411b-bc46-4031cf5a9931" providerId="ADAL" clId="{94061BEA-E9D7-400E-A385-875C3DF6EA83}" dt="2024-07-21T22:46:49.134" v="3402" actId="1076"/>
          <ac:spMkLst>
            <pc:docMk/>
            <pc:sldMk cId="1613988935" sldId="294"/>
            <ac:spMk id="2" creationId="{34C8C2E5-5C44-C86C-E65C-E1F639691060}"/>
          </ac:spMkLst>
        </pc:spChg>
        <pc:spChg chg="mod">
          <ac:chgData name="BELFORTE MATTEO" userId="d31a29f3-1587-411b-bc46-4031cf5a9931" providerId="ADAL" clId="{94061BEA-E9D7-400E-A385-875C3DF6EA83}" dt="2024-07-21T10:19:43.074" v="481" actId="20577"/>
          <ac:spMkLst>
            <pc:docMk/>
            <pc:sldMk cId="1613988935" sldId="294"/>
            <ac:spMk id="3" creationId="{D4F03380-629F-9541-EB05-3709926CE5C4}"/>
          </ac:spMkLst>
        </pc:spChg>
        <pc:spChg chg="add mod">
          <ac:chgData name="BELFORTE MATTEO" userId="d31a29f3-1587-411b-bc46-4031cf5a9931" providerId="ADAL" clId="{94061BEA-E9D7-400E-A385-875C3DF6EA83}" dt="2024-07-21T10:22:03.202" v="636" actId="20577"/>
          <ac:spMkLst>
            <pc:docMk/>
            <pc:sldMk cId="1613988935" sldId="294"/>
            <ac:spMk id="4" creationId="{3D10A6D9-0AC4-9BC2-C916-85D8B54B8942}"/>
          </ac:spMkLst>
        </pc:spChg>
      </pc:sldChg>
      <pc:sldChg chg="addSp delSp modSp mod setBg">
        <pc:chgData name="BELFORTE MATTEO" userId="d31a29f3-1587-411b-bc46-4031cf5a9931" providerId="ADAL" clId="{94061BEA-E9D7-400E-A385-875C3DF6EA83}" dt="2024-07-21T14:52:59.468" v="2124" actId="1076"/>
        <pc:sldMkLst>
          <pc:docMk/>
          <pc:sldMk cId="2858793989" sldId="295"/>
        </pc:sldMkLst>
        <pc:spChg chg="mod">
          <ac:chgData name="BELFORTE MATTEO" userId="d31a29f3-1587-411b-bc46-4031cf5a9931" providerId="ADAL" clId="{94061BEA-E9D7-400E-A385-875C3DF6EA83}" dt="2024-07-21T11:57:06.965" v="2074" actId="1076"/>
          <ac:spMkLst>
            <pc:docMk/>
            <pc:sldMk cId="2858793989" sldId="295"/>
            <ac:spMk id="2" creationId="{65BFF54B-73D0-0309-420D-9212E0EDF5B4}"/>
          </ac:spMkLst>
        </pc:spChg>
        <pc:spChg chg="del">
          <ac:chgData name="BELFORTE MATTEO" userId="d31a29f3-1587-411b-bc46-4031cf5a9931" providerId="ADAL" clId="{94061BEA-E9D7-400E-A385-875C3DF6EA83}" dt="2024-07-21T11:47:01.388" v="2017"/>
          <ac:spMkLst>
            <pc:docMk/>
            <pc:sldMk cId="2858793989" sldId="295"/>
            <ac:spMk id="3" creationId="{0101C404-019B-CC77-73B8-2C5244F22AF7}"/>
          </ac:spMkLst>
        </pc:spChg>
        <pc:spChg chg="add del">
          <ac:chgData name="BELFORTE MATTEO" userId="d31a29f3-1587-411b-bc46-4031cf5a9931" providerId="ADAL" clId="{94061BEA-E9D7-400E-A385-875C3DF6EA83}" dt="2024-07-21T11:56:57.500" v="2069" actId="11529"/>
          <ac:spMkLst>
            <pc:docMk/>
            <pc:sldMk cId="2858793989" sldId="295"/>
            <ac:spMk id="7" creationId="{8F9365C4-8DE8-BBE9-23AA-8486CF9731E2}"/>
          </ac:spMkLst>
        </pc:spChg>
        <pc:spChg chg="add del mod">
          <ac:chgData name="BELFORTE MATTEO" userId="d31a29f3-1587-411b-bc46-4031cf5a9931" providerId="ADAL" clId="{94061BEA-E9D7-400E-A385-875C3DF6EA83}" dt="2024-07-21T14:52:50.752" v="2122" actId="478"/>
          <ac:spMkLst>
            <pc:docMk/>
            <pc:sldMk cId="2858793989" sldId="295"/>
            <ac:spMk id="9" creationId="{486A91AF-89C8-A5C0-92E2-D18DC45CC3F4}"/>
          </ac:spMkLst>
        </pc:spChg>
        <pc:spChg chg="add mod">
          <ac:chgData name="BELFORTE MATTEO" userId="d31a29f3-1587-411b-bc46-4031cf5a9931" providerId="ADAL" clId="{94061BEA-E9D7-400E-A385-875C3DF6EA83}" dt="2024-07-21T14:52:46.118" v="2121" actId="1076"/>
          <ac:spMkLst>
            <pc:docMk/>
            <pc:sldMk cId="2858793989" sldId="295"/>
            <ac:spMk id="11" creationId="{228E6DE3-7145-2BB2-0FC0-749831AA5A0B}"/>
          </ac:spMkLst>
        </pc:spChg>
        <pc:spChg chg="add del">
          <ac:chgData name="BELFORTE MATTEO" userId="d31a29f3-1587-411b-bc46-4031cf5a9931" providerId="ADAL" clId="{94061BEA-E9D7-400E-A385-875C3DF6EA83}" dt="2024-07-21T11:48:21.143" v="2024" actId="26606"/>
          <ac:spMkLst>
            <pc:docMk/>
            <pc:sldMk cId="2858793989" sldId="295"/>
            <ac:spMk id="12" creationId="{03756949-AC79-48CD-A920-B0FE10D230F5}"/>
          </ac:spMkLst>
        </pc:spChg>
        <pc:spChg chg="add mod">
          <ac:chgData name="BELFORTE MATTEO" userId="d31a29f3-1587-411b-bc46-4031cf5a9931" providerId="ADAL" clId="{94061BEA-E9D7-400E-A385-875C3DF6EA83}" dt="2024-07-21T14:52:46.118" v="2121" actId="1076"/>
          <ac:spMkLst>
            <pc:docMk/>
            <pc:sldMk cId="2858793989" sldId="295"/>
            <ac:spMk id="13" creationId="{EE7C12DD-6C10-E39A-A4FD-552B26D3EC2F}"/>
          </ac:spMkLst>
        </pc:spChg>
        <pc:spChg chg="add del">
          <ac:chgData name="BELFORTE MATTEO" userId="d31a29f3-1587-411b-bc46-4031cf5a9931" providerId="ADAL" clId="{94061BEA-E9D7-400E-A385-875C3DF6EA83}" dt="2024-07-21T11:48:21.143" v="2023" actId="26606"/>
          <ac:spMkLst>
            <pc:docMk/>
            <pc:sldMk cId="2858793989" sldId="295"/>
            <ac:spMk id="17" creationId="{03756949-AC79-48CD-A920-B0FE10D230F5}"/>
          </ac:spMkLst>
        </pc:spChg>
        <pc:picChg chg="add mod">
          <ac:chgData name="BELFORTE MATTEO" userId="d31a29f3-1587-411b-bc46-4031cf5a9931" providerId="ADAL" clId="{94061BEA-E9D7-400E-A385-875C3DF6EA83}" dt="2024-07-21T14:52:59.468" v="2124" actId="1076"/>
          <ac:picMkLst>
            <pc:docMk/>
            <pc:sldMk cId="2858793989" sldId="295"/>
            <ac:picMk id="5" creationId="{7A528AB6-61AC-E2DF-B029-27FB9CE5F420}"/>
          </ac:picMkLst>
        </pc:picChg>
        <pc:picChg chg="add del mod ord">
          <ac:chgData name="BELFORTE MATTEO" userId="d31a29f3-1587-411b-bc46-4031cf5a9931" providerId="ADAL" clId="{94061BEA-E9D7-400E-A385-875C3DF6EA83}" dt="2024-07-21T11:49:01.033" v="2033" actId="34307"/>
          <ac:picMkLst>
            <pc:docMk/>
            <pc:sldMk cId="2858793989" sldId="295"/>
            <ac:picMk id="6" creationId="{D81A3226-A9CF-3E5A-3820-8A5A2A002EA9}"/>
          </ac:picMkLst>
        </pc:picChg>
        <pc:picChg chg="add mod">
          <ac:chgData name="BELFORTE MATTEO" userId="d31a29f3-1587-411b-bc46-4031cf5a9931" providerId="ADAL" clId="{94061BEA-E9D7-400E-A385-875C3DF6EA83}" dt="2024-07-21T14:51:17.399" v="2108" actId="1076"/>
          <ac:picMkLst>
            <pc:docMk/>
            <pc:sldMk cId="2858793989" sldId="295"/>
            <ac:picMk id="8" creationId="{E490F182-0041-0C1C-CA3C-507EFE17A263}"/>
          </ac:picMkLst>
        </pc:picChg>
        <pc:picChg chg="add mod">
          <ac:chgData name="BELFORTE MATTEO" userId="d31a29f3-1587-411b-bc46-4031cf5a9931" providerId="ADAL" clId="{94061BEA-E9D7-400E-A385-875C3DF6EA83}" dt="2024-07-21T14:52:46.118" v="2121" actId="1076"/>
          <ac:picMkLst>
            <pc:docMk/>
            <pc:sldMk cId="2858793989" sldId="295"/>
            <ac:picMk id="10" creationId="{34EF3FDC-8A0B-D9C2-B13C-F88A72B2EDB0}"/>
          </ac:picMkLst>
        </pc:picChg>
      </pc:sldChg>
      <pc:sldChg chg="modSp mod">
        <pc:chgData name="BELFORTE MATTEO" userId="d31a29f3-1587-411b-bc46-4031cf5a9931" providerId="ADAL" clId="{94061BEA-E9D7-400E-A385-875C3DF6EA83}" dt="2024-07-21T22:46:04.066" v="3397" actId="207"/>
        <pc:sldMkLst>
          <pc:docMk/>
          <pc:sldMk cId="1224776305" sldId="296"/>
        </pc:sldMkLst>
        <pc:spChg chg="mod">
          <ac:chgData name="BELFORTE MATTEO" userId="d31a29f3-1587-411b-bc46-4031cf5a9931" providerId="ADAL" clId="{94061BEA-E9D7-400E-A385-875C3DF6EA83}" dt="2024-07-21T22:46:04.066" v="3397" actId="207"/>
          <ac:spMkLst>
            <pc:docMk/>
            <pc:sldMk cId="1224776305" sldId="296"/>
            <ac:spMk id="2" creationId="{6DE9DF7E-DF2E-B2BD-A5C8-95141064DEC8}"/>
          </ac:spMkLst>
        </pc:spChg>
      </pc:sldChg>
      <pc:sldChg chg="modSp new mod">
        <pc:chgData name="BELFORTE MATTEO" userId="d31a29f3-1587-411b-bc46-4031cf5a9931" providerId="ADAL" clId="{94061BEA-E9D7-400E-A385-875C3DF6EA83}" dt="2024-07-21T22:46:55.419" v="3403" actId="108"/>
        <pc:sldMkLst>
          <pc:docMk/>
          <pc:sldMk cId="752258428" sldId="297"/>
        </pc:sldMkLst>
        <pc:spChg chg="mod">
          <ac:chgData name="BELFORTE MATTEO" userId="d31a29f3-1587-411b-bc46-4031cf5a9931" providerId="ADAL" clId="{94061BEA-E9D7-400E-A385-875C3DF6EA83}" dt="2024-07-21T22:46:55.419" v="3403" actId="108"/>
          <ac:spMkLst>
            <pc:docMk/>
            <pc:sldMk cId="752258428" sldId="297"/>
            <ac:spMk id="2" creationId="{5735ECD6-9B01-3AF7-A178-63BAF9009705}"/>
          </ac:spMkLst>
        </pc:spChg>
        <pc:spChg chg="mod">
          <ac:chgData name="BELFORTE MATTEO" userId="d31a29f3-1587-411b-bc46-4031cf5a9931" providerId="ADAL" clId="{94061BEA-E9D7-400E-A385-875C3DF6EA83}" dt="2024-07-21T11:24:07.582" v="1210" actId="14100"/>
          <ac:spMkLst>
            <pc:docMk/>
            <pc:sldMk cId="752258428" sldId="297"/>
            <ac:spMk id="3" creationId="{E785AA65-AA1A-9CFA-4B59-731959CF182B}"/>
          </ac:spMkLst>
        </pc:spChg>
      </pc:sldChg>
      <pc:sldChg chg="modSp mod">
        <pc:chgData name="BELFORTE MATTEO" userId="d31a29f3-1587-411b-bc46-4031cf5a9931" providerId="ADAL" clId="{94061BEA-E9D7-400E-A385-875C3DF6EA83}" dt="2024-07-21T22:47:02.157" v="3404" actId="108"/>
        <pc:sldMkLst>
          <pc:docMk/>
          <pc:sldMk cId="3888493243" sldId="298"/>
        </pc:sldMkLst>
        <pc:spChg chg="mod">
          <ac:chgData name="BELFORTE MATTEO" userId="d31a29f3-1587-411b-bc46-4031cf5a9931" providerId="ADAL" clId="{94061BEA-E9D7-400E-A385-875C3DF6EA83}" dt="2024-07-21T22:47:02.157" v="3404" actId="108"/>
          <ac:spMkLst>
            <pc:docMk/>
            <pc:sldMk cId="3888493243" sldId="298"/>
            <ac:spMk id="2" creationId="{4AC72FEB-00D3-2C9D-7FFD-2E64420D0EE5}"/>
          </ac:spMkLst>
        </pc:spChg>
        <pc:spChg chg="mod">
          <ac:chgData name="BELFORTE MATTEO" userId="d31a29f3-1587-411b-bc46-4031cf5a9931" providerId="ADAL" clId="{94061BEA-E9D7-400E-A385-875C3DF6EA83}" dt="2024-07-21T21:30:37.337" v="3340"/>
          <ac:spMkLst>
            <pc:docMk/>
            <pc:sldMk cId="3888493243" sldId="298"/>
            <ac:spMk id="3" creationId="{C9CD09E9-9B8D-6D8C-3071-B8639097B50F}"/>
          </ac:spMkLst>
        </pc:spChg>
      </pc:sldChg>
      <pc:sldChg chg="addSp delSp modSp mod setBg">
        <pc:chgData name="BELFORTE MATTEO" userId="d31a29f3-1587-411b-bc46-4031cf5a9931" providerId="ADAL" clId="{94061BEA-E9D7-400E-A385-875C3DF6EA83}" dt="2024-07-21T22:43:20.875" v="3381" actId="207"/>
        <pc:sldMkLst>
          <pc:docMk/>
          <pc:sldMk cId="3128728937" sldId="299"/>
        </pc:sldMkLst>
        <pc:spChg chg="mod">
          <ac:chgData name="BELFORTE MATTEO" userId="d31a29f3-1587-411b-bc46-4031cf5a9931" providerId="ADAL" clId="{94061BEA-E9D7-400E-A385-875C3DF6EA83}" dt="2024-07-21T22:43:20.875" v="3381" actId="207"/>
          <ac:spMkLst>
            <pc:docMk/>
            <pc:sldMk cId="3128728937" sldId="299"/>
            <ac:spMk id="2" creationId="{4AC72FEB-00D3-2C9D-7FFD-2E64420D0EE5}"/>
          </ac:spMkLst>
        </pc:spChg>
        <pc:spChg chg="add del mod">
          <ac:chgData name="BELFORTE MATTEO" userId="d31a29f3-1587-411b-bc46-4031cf5a9931" providerId="ADAL" clId="{94061BEA-E9D7-400E-A385-875C3DF6EA83}" dt="2024-07-21T21:35:34.808" v="3356" actId="26606"/>
          <ac:spMkLst>
            <pc:docMk/>
            <pc:sldMk cId="3128728937" sldId="299"/>
            <ac:spMk id="3" creationId="{C9CD09E9-9B8D-6D8C-3071-B8639097B50F}"/>
          </ac:spMkLst>
        </pc:spChg>
        <pc:spChg chg="add del">
          <ac:chgData name="BELFORTE MATTEO" userId="d31a29f3-1587-411b-bc46-4031cf5a9931" providerId="ADAL" clId="{94061BEA-E9D7-400E-A385-875C3DF6EA83}" dt="2024-07-21T21:34:52.521" v="3349" actId="26606"/>
          <ac:spMkLst>
            <pc:docMk/>
            <pc:sldMk cId="3128728937" sldId="299"/>
            <ac:spMk id="74" creationId="{C9CD09E9-9B8D-6D8C-3071-B8639097B50F}"/>
          </ac:spMkLst>
        </pc:spChg>
        <pc:spChg chg="add del">
          <ac:chgData name="BELFORTE MATTEO" userId="d31a29f3-1587-411b-bc46-4031cf5a9931" providerId="ADAL" clId="{94061BEA-E9D7-400E-A385-875C3DF6EA83}" dt="2024-07-21T21:35:32.076" v="3353" actId="26606"/>
          <ac:spMkLst>
            <pc:docMk/>
            <pc:sldMk cId="3128728937" sldId="299"/>
            <ac:spMk id="81" creationId="{C9CD09E9-9B8D-6D8C-3071-B8639097B50F}"/>
          </ac:spMkLst>
        </pc:spChg>
        <pc:spChg chg="add">
          <ac:chgData name="BELFORTE MATTEO" userId="d31a29f3-1587-411b-bc46-4031cf5a9931" providerId="ADAL" clId="{94061BEA-E9D7-400E-A385-875C3DF6EA83}" dt="2024-07-21T21:35:34.808" v="3356" actId="26606"/>
          <ac:spMkLst>
            <pc:docMk/>
            <pc:sldMk cId="3128728937" sldId="299"/>
            <ac:spMk id="88" creationId="{C9CD09E9-9B8D-6D8C-3071-B8639097B50F}"/>
          </ac:spMkLst>
        </pc:spChg>
        <pc:grpChg chg="add del">
          <ac:chgData name="BELFORTE MATTEO" userId="d31a29f3-1587-411b-bc46-4031cf5a9931" providerId="ADAL" clId="{94061BEA-E9D7-400E-A385-875C3DF6EA83}" dt="2024-07-21T21:34:46.880" v="3345" actId="26606"/>
          <ac:grpSpMkLst>
            <pc:docMk/>
            <pc:sldMk cId="3128728937" sldId="299"/>
            <ac:grpSpMk id="9" creationId="{4522F6F2-D276-4B44-927D-595B62E8F527}"/>
          </ac:grpSpMkLst>
        </pc:grpChg>
        <pc:grpChg chg="add del">
          <ac:chgData name="BELFORTE MATTEO" userId="d31a29f3-1587-411b-bc46-4031cf5a9931" providerId="ADAL" clId="{94061BEA-E9D7-400E-A385-875C3DF6EA83}" dt="2024-07-21T21:34:46.880" v="3345" actId="26606"/>
          <ac:grpSpMkLst>
            <pc:docMk/>
            <pc:sldMk cId="3128728937" sldId="299"/>
            <ac:grpSpMk id="13" creationId="{9A210947-19DD-4D82-9001-EB4FD3CA889B}"/>
          </ac:grpSpMkLst>
        </pc:grpChg>
        <pc:grpChg chg="add del">
          <ac:chgData name="BELFORTE MATTEO" userId="d31a29f3-1587-411b-bc46-4031cf5a9931" providerId="ADAL" clId="{94061BEA-E9D7-400E-A385-875C3DF6EA83}" dt="2024-07-21T21:34:52.521" v="3349" actId="26606"/>
          <ac:grpSpMkLst>
            <pc:docMk/>
            <pc:sldMk cId="3128728937" sldId="299"/>
            <ac:grpSpMk id="71" creationId="{4522F6F2-D276-4B44-927D-595B62E8F527}"/>
          </ac:grpSpMkLst>
        </pc:grpChg>
        <pc:grpChg chg="add del">
          <ac:chgData name="BELFORTE MATTEO" userId="d31a29f3-1587-411b-bc46-4031cf5a9931" providerId="ADAL" clId="{94061BEA-E9D7-400E-A385-875C3DF6EA83}" dt="2024-07-21T21:34:52.521" v="3349" actId="26606"/>
          <ac:grpSpMkLst>
            <pc:docMk/>
            <pc:sldMk cId="3128728937" sldId="299"/>
            <ac:grpSpMk id="73" creationId="{9A210947-19DD-4D82-9001-EB4FD3CA889B}"/>
          </ac:grpSpMkLst>
        </pc:grpChg>
        <pc:grpChg chg="add del">
          <ac:chgData name="BELFORTE MATTEO" userId="d31a29f3-1587-411b-bc46-4031cf5a9931" providerId="ADAL" clId="{94061BEA-E9D7-400E-A385-875C3DF6EA83}" dt="2024-07-21T21:35:32.076" v="3353" actId="26606"/>
          <ac:grpSpMkLst>
            <pc:docMk/>
            <pc:sldMk cId="3128728937" sldId="299"/>
            <ac:grpSpMk id="78" creationId="{4522F6F2-D276-4B44-927D-595B62E8F527}"/>
          </ac:grpSpMkLst>
        </pc:grpChg>
        <pc:grpChg chg="add del">
          <ac:chgData name="BELFORTE MATTEO" userId="d31a29f3-1587-411b-bc46-4031cf5a9931" providerId="ADAL" clId="{94061BEA-E9D7-400E-A385-875C3DF6EA83}" dt="2024-07-21T21:35:32.076" v="3353" actId="26606"/>
          <ac:grpSpMkLst>
            <pc:docMk/>
            <pc:sldMk cId="3128728937" sldId="299"/>
            <ac:grpSpMk id="80" creationId="{9A210947-19DD-4D82-9001-EB4FD3CA889B}"/>
          </ac:grpSpMkLst>
        </pc:grpChg>
        <pc:grpChg chg="add">
          <ac:chgData name="BELFORTE MATTEO" userId="d31a29f3-1587-411b-bc46-4031cf5a9931" providerId="ADAL" clId="{94061BEA-E9D7-400E-A385-875C3DF6EA83}" dt="2024-07-21T21:35:34.808" v="3356" actId="26606"/>
          <ac:grpSpMkLst>
            <pc:docMk/>
            <pc:sldMk cId="3128728937" sldId="299"/>
            <ac:grpSpMk id="85" creationId="{4522F6F2-D276-4B44-927D-595B62E8F527}"/>
          </ac:grpSpMkLst>
        </pc:grpChg>
        <pc:grpChg chg="add">
          <ac:chgData name="BELFORTE MATTEO" userId="d31a29f3-1587-411b-bc46-4031cf5a9931" providerId="ADAL" clId="{94061BEA-E9D7-400E-A385-875C3DF6EA83}" dt="2024-07-21T21:35:34.808" v="3356" actId="26606"/>
          <ac:grpSpMkLst>
            <pc:docMk/>
            <pc:sldMk cId="3128728937" sldId="299"/>
            <ac:grpSpMk id="87" creationId="{9A210947-19DD-4D82-9001-EB4FD3CA889B}"/>
          </ac:grpSpMkLst>
        </pc:grpChg>
        <pc:graphicFrameChg chg="add del">
          <ac:chgData name="BELFORTE MATTEO" userId="d31a29f3-1587-411b-bc46-4031cf5a9931" providerId="ADAL" clId="{94061BEA-E9D7-400E-A385-875C3DF6EA83}" dt="2024-07-21T21:34:50.992" v="3347" actId="26606"/>
          <ac:graphicFrameMkLst>
            <pc:docMk/>
            <pc:sldMk cId="3128728937" sldId="299"/>
            <ac:graphicFrameMk id="69" creationId="{F7235E0E-9A46-3CB9-E458-1381BE7CBDD6}"/>
          </ac:graphicFrameMkLst>
        </pc:graphicFrameChg>
        <pc:graphicFrameChg chg="add del">
          <ac:chgData name="BELFORTE MATTEO" userId="d31a29f3-1587-411b-bc46-4031cf5a9931" providerId="ADAL" clId="{94061BEA-E9D7-400E-A385-875C3DF6EA83}" dt="2024-07-21T21:35:08.779" v="3351" actId="26606"/>
          <ac:graphicFrameMkLst>
            <pc:docMk/>
            <pc:sldMk cId="3128728937" sldId="299"/>
            <ac:graphicFrameMk id="76" creationId="{F7235E0E-9A46-3CB9-E458-1381BE7CBDD6}"/>
          </ac:graphicFrameMkLst>
        </pc:graphicFrameChg>
        <pc:graphicFrameChg chg="add del">
          <ac:chgData name="BELFORTE MATTEO" userId="d31a29f3-1587-411b-bc46-4031cf5a9931" providerId="ADAL" clId="{94061BEA-E9D7-400E-A385-875C3DF6EA83}" dt="2024-07-21T21:35:34.722" v="3355" actId="26606"/>
          <ac:graphicFrameMkLst>
            <pc:docMk/>
            <pc:sldMk cId="3128728937" sldId="299"/>
            <ac:graphicFrameMk id="83" creationId="{F7235E0E-9A46-3CB9-E458-1381BE7CBDD6}"/>
          </ac:graphicFrameMkLst>
        </pc:graphicFrameChg>
        <pc:picChg chg="add del">
          <ac:chgData name="BELFORTE MATTEO" userId="d31a29f3-1587-411b-bc46-4031cf5a9931" providerId="ADAL" clId="{94061BEA-E9D7-400E-A385-875C3DF6EA83}" dt="2024-07-21T21:34:46.880" v="3345" actId="26606"/>
          <ac:picMkLst>
            <pc:docMk/>
            <pc:sldMk cId="3128728937" sldId="299"/>
            <ac:picMk id="5" creationId="{E4A8BFB8-B1B1-4A01-8365-870570FCD712}"/>
          </ac:picMkLst>
        </pc:picChg>
        <pc:picChg chg="add del">
          <ac:chgData name="BELFORTE MATTEO" userId="d31a29f3-1587-411b-bc46-4031cf5a9931" providerId="ADAL" clId="{94061BEA-E9D7-400E-A385-875C3DF6EA83}" dt="2024-07-21T21:34:52.521" v="3349" actId="26606"/>
          <ac:picMkLst>
            <pc:docMk/>
            <pc:sldMk cId="3128728937" sldId="299"/>
            <ac:picMk id="72" creationId="{E4A8BFB8-B1B1-4A01-8365-870570FCD712}"/>
          </ac:picMkLst>
        </pc:picChg>
        <pc:picChg chg="add del">
          <ac:chgData name="BELFORTE MATTEO" userId="d31a29f3-1587-411b-bc46-4031cf5a9931" providerId="ADAL" clId="{94061BEA-E9D7-400E-A385-875C3DF6EA83}" dt="2024-07-21T21:35:32.076" v="3353" actId="26606"/>
          <ac:picMkLst>
            <pc:docMk/>
            <pc:sldMk cId="3128728937" sldId="299"/>
            <ac:picMk id="79" creationId="{E4A8BFB8-B1B1-4A01-8365-870570FCD712}"/>
          </ac:picMkLst>
        </pc:picChg>
        <pc:picChg chg="add">
          <ac:chgData name="BELFORTE MATTEO" userId="d31a29f3-1587-411b-bc46-4031cf5a9931" providerId="ADAL" clId="{94061BEA-E9D7-400E-A385-875C3DF6EA83}" dt="2024-07-21T21:35:34.808" v="3356" actId="26606"/>
          <ac:picMkLst>
            <pc:docMk/>
            <pc:sldMk cId="3128728937" sldId="299"/>
            <ac:picMk id="86" creationId="{E4A8BFB8-B1B1-4A01-8365-870570FCD712}"/>
          </ac:picMkLst>
        </pc:picChg>
      </pc:sldChg>
      <pc:sldChg chg="addSp delSp modSp new mod">
        <pc:chgData name="BELFORTE MATTEO" userId="d31a29f3-1587-411b-bc46-4031cf5a9931" providerId="ADAL" clId="{94061BEA-E9D7-400E-A385-875C3DF6EA83}" dt="2024-07-21T22:47:26.663" v="3409" actId="14100"/>
        <pc:sldMkLst>
          <pc:docMk/>
          <pc:sldMk cId="3269043464" sldId="300"/>
        </pc:sldMkLst>
        <pc:spChg chg="mod">
          <ac:chgData name="BELFORTE MATTEO" userId="d31a29f3-1587-411b-bc46-4031cf5a9931" providerId="ADAL" clId="{94061BEA-E9D7-400E-A385-875C3DF6EA83}" dt="2024-07-21T22:47:26.663" v="3409" actId="14100"/>
          <ac:spMkLst>
            <pc:docMk/>
            <pc:sldMk cId="3269043464" sldId="300"/>
            <ac:spMk id="2" creationId="{4E546115-78C5-A6D0-031B-0C3BD0D0FB14}"/>
          </ac:spMkLst>
        </pc:spChg>
        <pc:spChg chg="del mod">
          <ac:chgData name="BELFORTE MATTEO" userId="d31a29f3-1587-411b-bc46-4031cf5a9931" providerId="ADAL" clId="{94061BEA-E9D7-400E-A385-875C3DF6EA83}" dt="2024-07-21T11:32:32.139" v="1404" actId="478"/>
          <ac:spMkLst>
            <pc:docMk/>
            <pc:sldMk cId="3269043464" sldId="300"/>
            <ac:spMk id="3" creationId="{0A5E5406-BF6C-3750-2614-51494DB0B6FA}"/>
          </ac:spMkLst>
        </pc:spChg>
        <pc:spChg chg="del">
          <ac:chgData name="BELFORTE MATTEO" userId="d31a29f3-1587-411b-bc46-4031cf5a9931" providerId="ADAL" clId="{94061BEA-E9D7-400E-A385-875C3DF6EA83}" dt="2024-07-21T11:31:13.556" v="1390" actId="478"/>
          <ac:spMkLst>
            <pc:docMk/>
            <pc:sldMk cId="3269043464" sldId="300"/>
            <ac:spMk id="4" creationId="{06585E1D-58B9-EEA5-412F-FE6D99DBE5E6}"/>
          </ac:spMkLst>
        </pc:spChg>
        <pc:spChg chg="del">
          <ac:chgData name="BELFORTE MATTEO" userId="d31a29f3-1587-411b-bc46-4031cf5a9931" providerId="ADAL" clId="{94061BEA-E9D7-400E-A385-875C3DF6EA83}" dt="2024-07-21T11:31:21.566" v="1392" actId="478"/>
          <ac:spMkLst>
            <pc:docMk/>
            <pc:sldMk cId="3269043464" sldId="300"/>
            <ac:spMk id="5" creationId="{EE562164-9BD0-237C-3649-AB64DCBC0501}"/>
          </ac:spMkLst>
        </pc:spChg>
        <pc:spChg chg="del">
          <ac:chgData name="BELFORTE MATTEO" userId="d31a29f3-1587-411b-bc46-4031cf5a9931" providerId="ADAL" clId="{94061BEA-E9D7-400E-A385-875C3DF6EA83}" dt="2024-07-21T11:31:16.046" v="1391" actId="478"/>
          <ac:spMkLst>
            <pc:docMk/>
            <pc:sldMk cId="3269043464" sldId="300"/>
            <ac:spMk id="6" creationId="{83C41CEC-219F-03B4-ABEE-4C6965E96743}"/>
          </ac:spMkLst>
        </pc:spChg>
        <pc:spChg chg="add mod">
          <ac:chgData name="BELFORTE MATTEO" userId="d31a29f3-1587-411b-bc46-4031cf5a9931" providerId="ADAL" clId="{94061BEA-E9D7-400E-A385-875C3DF6EA83}" dt="2024-07-21T11:38:05.081" v="1876" actId="20577"/>
          <ac:spMkLst>
            <pc:docMk/>
            <pc:sldMk cId="3269043464" sldId="300"/>
            <ac:spMk id="8" creationId="{8B1AC071-FCF4-F155-4F65-81B6115F7250}"/>
          </ac:spMkLst>
        </pc:spChg>
        <pc:spChg chg="add mod">
          <ac:chgData name="BELFORTE MATTEO" userId="d31a29f3-1587-411b-bc46-4031cf5a9931" providerId="ADAL" clId="{94061BEA-E9D7-400E-A385-875C3DF6EA83}" dt="2024-07-21T22:47:14.686" v="3407" actId="1076"/>
          <ac:spMkLst>
            <pc:docMk/>
            <pc:sldMk cId="3269043464" sldId="300"/>
            <ac:spMk id="9" creationId="{2D1AA470-EEFE-46B4-3A4B-2DCDBDB8F100}"/>
          </ac:spMkLst>
        </pc:spChg>
        <pc:spChg chg="add mod">
          <ac:chgData name="BELFORTE MATTEO" userId="d31a29f3-1587-411b-bc46-4031cf5a9931" providerId="ADAL" clId="{94061BEA-E9D7-400E-A385-875C3DF6EA83}" dt="2024-07-21T11:39:13.439" v="1890" actId="1076"/>
          <ac:spMkLst>
            <pc:docMk/>
            <pc:sldMk cId="3269043464" sldId="300"/>
            <ac:spMk id="10" creationId="{1071E08B-7306-B261-C9FF-F9596273D8D2}"/>
          </ac:spMkLst>
        </pc:spChg>
        <pc:graphicFrameChg chg="add del">
          <ac:chgData name="BELFORTE MATTEO" userId="d31a29f3-1587-411b-bc46-4031cf5a9931" providerId="ADAL" clId="{94061BEA-E9D7-400E-A385-875C3DF6EA83}" dt="2024-07-21T11:32:47.167" v="1406"/>
          <ac:graphicFrameMkLst>
            <pc:docMk/>
            <pc:sldMk cId="3269043464" sldId="300"/>
            <ac:graphicFrameMk id="7" creationId="{27EAF8C7-2BBD-2D4A-FE0B-F30DA2492691}"/>
          </ac:graphicFrameMkLst>
        </pc:graphicFrameChg>
      </pc:sldChg>
      <pc:sldChg chg="addSp modSp new del mod">
        <pc:chgData name="BELFORTE MATTEO" userId="d31a29f3-1587-411b-bc46-4031cf5a9931" providerId="ADAL" clId="{94061BEA-E9D7-400E-A385-875C3DF6EA83}" dt="2024-07-21T22:13:02.290" v="3373" actId="47"/>
        <pc:sldMkLst>
          <pc:docMk/>
          <pc:sldMk cId="3433442666" sldId="301"/>
        </pc:sldMkLst>
        <pc:spChg chg="mod">
          <ac:chgData name="BELFORTE MATTEO" userId="d31a29f3-1587-411b-bc46-4031cf5a9931" providerId="ADAL" clId="{94061BEA-E9D7-400E-A385-875C3DF6EA83}" dt="2024-07-21T21:30:37.337" v="3340"/>
          <ac:spMkLst>
            <pc:docMk/>
            <pc:sldMk cId="3433442666" sldId="301"/>
            <ac:spMk id="2" creationId="{016E874B-3C6A-9725-3535-B74CBB454FC3}"/>
          </ac:spMkLst>
        </pc:spChg>
        <pc:spChg chg="mod">
          <ac:chgData name="BELFORTE MATTEO" userId="d31a29f3-1587-411b-bc46-4031cf5a9931" providerId="ADAL" clId="{94061BEA-E9D7-400E-A385-875C3DF6EA83}" dt="2024-07-21T11:42:24.888" v="2008" actId="1076"/>
          <ac:spMkLst>
            <pc:docMk/>
            <pc:sldMk cId="3433442666" sldId="301"/>
            <ac:spMk id="3" creationId="{3C3DBE5D-C611-E275-DCB0-E52BE32E9916}"/>
          </ac:spMkLst>
        </pc:spChg>
        <pc:spChg chg="add mod">
          <ac:chgData name="BELFORTE MATTEO" userId="d31a29f3-1587-411b-bc46-4031cf5a9931" providerId="ADAL" clId="{94061BEA-E9D7-400E-A385-875C3DF6EA83}" dt="2024-07-21T11:42:24.888" v="2008" actId="1076"/>
          <ac:spMkLst>
            <pc:docMk/>
            <pc:sldMk cId="3433442666" sldId="301"/>
            <ac:spMk id="4" creationId="{B6D9C185-4122-E040-9CF6-C2B972907D70}"/>
          </ac:spMkLst>
        </pc:spChg>
        <pc:spChg chg="add mod">
          <ac:chgData name="BELFORTE MATTEO" userId="d31a29f3-1587-411b-bc46-4031cf5a9931" providerId="ADAL" clId="{94061BEA-E9D7-400E-A385-875C3DF6EA83}" dt="2024-07-21T11:42:24.888" v="2008" actId="1076"/>
          <ac:spMkLst>
            <pc:docMk/>
            <pc:sldMk cId="3433442666" sldId="301"/>
            <ac:spMk id="5" creationId="{6EBBC3BC-CAE0-09C4-26E6-2F9303C2D243}"/>
          </ac:spMkLst>
        </pc:spChg>
        <pc:spChg chg="add mod">
          <ac:chgData name="BELFORTE MATTEO" userId="d31a29f3-1587-411b-bc46-4031cf5a9931" providerId="ADAL" clId="{94061BEA-E9D7-400E-A385-875C3DF6EA83}" dt="2024-07-21T11:42:24.888" v="2008" actId="1076"/>
          <ac:spMkLst>
            <pc:docMk/>
            <pc:sldMk cId="3433442666" sldId="301"/>
            <ac:spMk id="6" creationId="{1625C31D-CEFC-EE1C-AADD-EE833549F879}"/>
          </ac:spMkLst>
        </pc:spChg>
        <pc:spChg chg="add mod">
          <ac:chgData name="BELFORTE MATTEO" userId="d31a29f3-1587-411b-bc46-4031cf5a9931" providerId="ADAL" clId="{94061BEA-E9D7-400E-A385-875C3DF6EA83}" dt="2024-07-21T11:42:24.888" v="2008" actId="1076"/>
          <ac:spMkLst>
            <pc:docMk/>
            <pc:sldMk cId="3433442666" sldId="301"/>
            <ac:spMk id="7" creationId="{583D1949-D419-722E-437E-AC4BE1AD9C3B}"/>
          </ac:spMkLst>
        </pc:spChg>
        <pc:spChg chg="add mod">
          <ac:chgData name="BELFORTE MATTEO" userId="d31a29f3-1587-411b-bc46-4031cf5a9931" providerId="ADAL" clId="{94061BEA-E9D7-400E-A385-875C3DF6EA83}" dt="2024-07-21T11:42:24.888" v="2008" actId="1076"/>
          <ac:spMkLst>
            <pc:docMk/>
            <pc:sldMk cId="3433442666" sldId="301"/>
            <ac:spMk id="8" creationId="{A35D4FF7-359D-2520-358B-571A6342400A}"/>
          </ac:spMkLst>
        </pc:spChg>
        <pc:spChg chg="add mod">
          <ac:chgData name="BELFORTE MATTEO" userId="d31a29f3-1587-411b-bc46-4031cf5a9931" providerId="ADAL" clId="{94061BEA-E9D7-400E-A385-875C3DF6EA83}" dt="2024-07-21T11:42:55.743" v="2016" actId="20577"/>
          <ac:spMkLst>
            <pc:docMk/>
            <pc:sldMk cId="3433442666" sldId="301"/>
            <ac:spMk id="9" creationId="{D756261A-EFBB-FE08-D3F6-3A9EE998C27E}"/>
          </ac:spMkLst>
        </pc:spChg>
      </pc:sldChg>
      <pc:sldChg chg="addSp delSp modSp new del mod modTransition setBg">
        <pc:chgData name="BELFORTE MATTEO" userId="d31a29f3-1587-411b-bc46-4031cf5a9931" providerId="ADAL" clId="{94061BEA-E9D7-400E-A385-875C3DF6EA83}" dt="2024-07-21T15:35:21.379" v="2816" actId="47"/>
        <pc:sldMkLst>
          <pc:docMk/>
          <pc:sldMk cId="657849261" sldId="302"/>
        </pc:sldMkLst>
        <pc:spChg chg="mod">
          <ac:chgData name="BELFORTE MATTEO" userId="d31a29f3-1587-411b-bc46-4031cf5a9931" providerId="ADAL" clId="{94061BEA-E9D7-400E-A385-875C3DF6EA83}" dt="2024-07-21T14:56:29.349" v="2141" actId="1076"/>
          <ac:spMkLst>
            <pc:docMk/>
            <pc:sldMk cId="657849261" sldId="302"/>
            <ac:spMk id="2" creationId="{68FE505B-3499-A07B-B6B9-06253B62F022}"/>
          </ac:spMkLst>
        </pc:spChg>
        <pc:spChg chg="del">
          <ac:chgData name="BELFORTE MATTEO" userId="d31a29f3-1587-411b-bc46-4031cf5a9931" providerId="ADAL" clId="{94061BEA-E9D7-400E-A385-875C3DF6EA83}" dt="2024-07-21T11:52:17.067" v="2051"/>
          <ac:spMkLst>
            <pc:docMk/>
            <pc:sldMk cId="657849261" sldId="302"/>
            <ac:spMk id="3" creationId="{E4208C26-1A8B-DC9A-FE1B-002502E6AF64}"/>
          </ac:spMkLst>
        </pc:spChg>
        <pc:spChg chg="add mod">
          <ac:chgData name="BELFORTE MATTEO" userId="d31a29f3-1587-411b-bc46-4031cf5a9931" providerId="ADAL" clId="{94061BEA-E9D7-400E-A385-875C3DF6EA83}" dt="2024-07-21T14:56:52.033" v="2143" actId="1076"/>
          <ac:spMkLst>
            <pc:docMk/>
            <pc:sldMk cId="657849261" sldId="302"/>
            <ac:spMk id="6" creationId="{D2CA759D-7CD6-CFDB-6BEF-A7781B1AE493}"/>
          </ac:spMkLst>
        </pc:spChg>
        <pc:spChg chg="add mod">
          <ac:chgData name="BELFORTE MATTEO" userId="d31a29f3-1587-411b-bc46-4031cf5a9931" providerId="ADAL" clId="{94061BEA-E9D7-400E-A385-875C3DF6EA83}" dt="2024-07-21T14:57:04.657" v="2144" actId="1076"/>
          <ac:spMkLst>
            <pc:docMk/>
            <pc:sldMk cId="657849261" sldId="302"/>
            <ac:spMk id="7" creationId="{8AECB27F-260D-136F-4412-BAAEBDCC0A77}"/>
          </ac:spMkLst>
        </pc:spChg>
        <pc:spChg chg="add del mod">
          <ac:chgData name="BELFORTE MATTEO" userId="d31a29f3-1587-411b-bc46-4031cf5a9931" providerId="ADAL" clId="{94061BEA-E9D7-400E-A385-875C3DF6EA83}" dt="2024-07-21T14:53:23.432" v="2126" actId="478"/>
          <ac:spMkLst>
            <pc:docMk/>
            <pc:sldMk cId="657849261" sldId="302"/>
            <ac:spMk id="9" creationId="{7D42BAFE-E833-B2A2-8496-42940D724A1D}"/>
          </ac:spMkLst>
        </pc:spChg>
        <pc:picChg chg="add mod">
          <ac:chgData name="BELFORTE MATTEO" userId="d31a29f3-1587-411b-bc46-4031cf5a9931" providerId="ADAL" clId="{94061BEA-E9D7-400E-A385-875C3DF6EA83}" dt="2024-07-21T14:56:38.061" v="2142" actId="1076"/>
          <ac:picMkLst>
            <pc:docMk/>
            <pc:sldMk cId="657849261" sldId="302"/>
            <ac:picMk id="5" creationId="{77D15136-3F5F-2380-BB12-602228EDF265}"/>
          </ac:picMkLst>
        </pc:picChg>
      </pc:sldChg>
      <pc:sldChg chg="addSp delSp modSp new mod">
        <pc:chgData name="BELFORTE MATTEO" userId="d31a29f3-1587-411b-bc46-4031cf5a9931" providerId="ADAL" clId="{94061BEA-E9D7-400E-A385-875C3DF6EA83}" dt="2024-07-21T22:48:41.013" v="3422" actId="108"/>
        <pc:sldMkLst>
          <pc:docMk/>
          <pc:sldMk cId="1654299796" sldId="303"/>
        </pc:sldMkLst>
        <pc:spChg chg="mod">
          <ac:chgData name="BELFORTE MATTEO" userId="d31a29f3-1587-411b-bc46-4031cf5a9931" providerId="ADAL" clId="{94061BEA-E9D7-400E-A385-875C3DF6EA83}" dt="2024-07-21T22:48:41.013" v="3422" actId="108"/>
          <ac:spMkLst>
            <pc:docMk/>
            <pc:sldMk cId="1654299796" sldId="303"/>
            <ac:spMk id="2" creationId="{F2835427-C446-2CC5-52AE-0EF9F063DB8B}"/>
          </ac:spMkLst>
        </pc:spChg>
        <pc:spChg chg="add del mod">
          <ac:chgData name="BELFORTE MATTEO" userId="d31a29f3-1587-411b-bc46-4031cf5a9931" providerId="ADAL" clId="{94061BEA-E9D7-400E-A385-875C3DF6EA83}" dt="2024-07-21T15:13:20.786" v="2292" actId="478"/>
          <ac:spMkLst>
            <pc:docMk/>
            <pc:sldMk cId="1654299796" sldId="303"/>
            <ac:spMk id="3" creationId="{80050FB9-97EA-5CA1-4958-D63E5EE9193E}"/>
          </ac:spMkLst>
        </pc:spChg>
        <pc:spChg chg="add mod">
          <ac:chgData name="BELFORTE MATTEO" userId="d31a29f3-1587-411b-bc46-4031cf5a9931" providerId="ADAL" clId="{94061BEA-E9D7-400E-A385-875C3DF6EA83}" dt="2024-07-21T15:16:09.368" v="2349" actId="1076"/>
          <ac:spMkLst>
            <pc:docMk/>
            <pc:sldMk cId="1654299796" sldId="303"/>
            <ac:spMk id="5" creationId="{EE3F77F6-44FB-30A4-640A-6B46760288F7}"/>
          </ac:spMkLst>
        </pc:spChg>
        <pc:spChg chg="add mod">
          <ac:chgData name="BELFORTE MATTEO" userId="d31a29f3-1587-411b-bc46-4031cf5a9931" providerId="ADAL" clId="{94061BEA-E9D7-400E-A385-875C3DF6EA83}" dt="2024-07-21T15:19:19.825" v="2531" actId="20577"/>
          <ac:spMkLst>
            <pc:docMk/>
            <pc:sldMk cId="1654299796" sldId="303"/>
            <ac:spMk id="6" creationId="{75EC0D33-F70C-1EC3-25CE-FFC4659A16B9}"/>
          </ac:spMkLst>
        </pc:spChg>
        <pc:spChg chg="add del mod">
          <ac:chgData name="BELFORTE MATTEO" userId="d31a29f3-1587-411b-bc46-4031cf5a9931" providerId="ADAL" clId="{94061BEA-E9D7-400E-A385-875C3DF6EA83}" dt="2024-07-21T15:17:44.340" v="2424" actId="478"/>
          <ac:spMkLst>
            <pc:docMk/>
            <pc:sldMk cId="1654299796" sldId="303"/>
            <ac:spMk id="7" creationId="{6CD51A74-483D-91D5-84D9-8C309019AFEF}"/>
          </ac:spMkLst>
        </pc:spChg>
        <pc:spChg chg="add mod">
          <ac:chgData name="BELFORTE MATTEO" userId="d31a29f3-1587-411b-bc46-4031cf5a9931" providerId="ADAL" clId="{94061BEA-E9D7-400E-A385-875C3DF6EA83}" dt="2024-07-21T15:24:14.669" v="2694" actId="20577"/>
          <ac:spMkLst>
            <pc:docMk/>
            <pc:sldMk cId="1654299796" sldId="303"/>
            <ac:spMk id="8" creationId="{D962ED6D-3DD8-5BA6-78F4-99F791E16068}"/>
          </ac:spMkLst>
        </pc:spChg>
        <pc:spChg chg="add del mod">
          <ac:chgData name="BELFORTE MATTEO" userId="d31a29f3-1587-411b-bc46-4031cf5a9931" providerId="ADAL" clId="{94061BEA-E9D7-400E-A385-875C3DF6EA83}" dt="2024-07-21T15:27:56.616" v="2738" actId="11529"/>
          <ac:spMkLst>
            <pc:docMk/>
            <pc:sldMk cId="1654299796" sldId="303"/>
            <ac:spMk id="9" creationId="{B81605CB-EEFC-47AC-7DCB-B1E17165346A}"/>
          </ac:spMkLst>
        </pc:spChg>
        <pc:graphicFrameChg chg="add del mod ord modGraphic">
          <ac:chgData name="BELFORTE MATTEO" userId="d31a29f3-1587-411b-bc46-4031cf5a9931" providerId="ADAL" clId="{94061BEA-E9D7-400E-A385-875C3DF6EA83}" dt="2024-07-21T14:59:04.217" v="2164" actId="3680"/>
          <ac:graphicFrameMkLst>
            <pc:docMk/>
            <pc:sldMk cId="1654299796" sldId="303"/>
            <ac:graphicFrameMk id="4" creationId="{EC95E7DE-A06C-71CF-0999-39A08E268729}"/>
          </ac:graphicFrameMkLst>
        </pc:graphicFrameChg>
      </pc:sldChg>
      <pc:sldChg chg="addSp delSp modSp new mod">
        <pc:chgData name="BELFORTE MATTEO" userId="d31a29f3-1587-411b-bc46-4031cf5a9931" providerId="ADAL" clId="{94061BEA-E9D7-400E-A385-875C3DF6EA83}" dt="2024-07-21T22:48:46.565" v="3423" actId="108"/>
        <pc:sldMkLst>
          <pc:docMk/>
          <pc:sldMk cId="3409959266" sldId="304"/>
        </pc:sldMkLst>
        <pc:spChg chg="mod">
          <ac:chgData name="BELFORTE MATTEO" userId="d31a29f3-1587-411b-bc46-4031cf5a9931" providerId="ADAL" clId="{94061BEA-E9D7-400E-A385-875C3DF6EA83}" dt="2024-07-21T22:48:46.565" v="3423" actId="108"/>
          <ac:spMkLst>
            <pc:docMk/>
            <pc:sldMk cId="3409959266" sldId="304"/>
            <ac:spMk id="2" creationId="{758EE13F-1007-D483-4EC4-E500E6055A38}"/>
          </ac:spMkLst>
        </pc:spChg>
        <pc:spChg chg="del">
          <ac:chgData name="BELFORTE MATTEO" userId="d31a29f3-1587-411b-bc46-4031cf5a9931" providerId="ADAL" clId="{94061BEA-E9D7-400E-A385-875C3DF6EA83}" dt="2024-07-21T14:59:48.360" v="2174" actId="3680"/>
          <ac:spMkLst>
            <pc:docMk/>
            <pc:sldMk cId="3409959266" sldId="304"/>
            <ac:spMk id="3" creationId="{7B3E95E7-DF93-044F-BEE3-441BDE384EB3}"/>
          </ac:spMkLst>
        </pc:spChg>
        <pc:spChg chg="add mod">
          <ac:chgData name="BELFORTE MATTEO" userId="d31a29f3-1587-411b-bc46-4031cf5a9931" providerId="ADAL" clId="{94061BEA-E9D7-400E-A385-875C3DF6EA83}" dt="2024-07-21T15:09:23.320" v="2258" actId="20577"/>
          <ac:spMkLst>
            <pc:docMk/>
            <pc:sldMk cId="3409959266" sldId="304"/>
            <ac:spMk id="8" creationId="{447C4C0D-D09B-6CF1-AB91-28F00788F596}"/>
          </ac:spMkLst>
        </pc:spChg>
        <pc:spChg chg="add mod">
          <ac:chgData name="BELFORTE MATTEO" userId="d31a29f3-1587-411b-bc46-4031cf5a9931" providerId="ADAL" clId="{94061BEA-E9D7-400E-A385-875C3DF6EA83}" dt="2024-07-21T15:09:34.212" v="2266" actId="20577"/>
          <ac:spMkLst>
            <pc:docMk/>
            <pc:sldMk cId="3409959266" sldId="304"/>
            <ac:spMk id="10" creationId="{9376FBF9-D9F3-D8DB-EC06-3CD3E2ECE82A}"/>
          </ac:spMkLst>
        </pc:spChg>
        <pc:spChg chg="add mod">
          <ac:chgData name="BELFORTE MATTEO" userId="d31a29f3-1587-411b-bc46-4031cf5a9931" providerId="ADAL" clId="{94061BEA-E9D7-400E-A385-875C3DF6EA83}" dt="2024-07-21T15:11:56.436" v="2287" actId="20577"/>
          <ac:spMkLst>
            <pc:docMk/>
            <pc:sldMk cId="3409959266" sldId="304"/>
            <ac:spMk id="11" creationId="{67F6877B-3AC8-46BE-149D-5C8E77EA772A}"/>
          </ac:spMkLst>
        </pc:spChg>
        <pc:graphicFrameChg chg="add mod ord modGraphic">
          <ac:chgData name="BELFORTE MATTEO" userId="d31a29f3-1587-411b-bc46-4031cf5a9931" providerId="ADAL" clId="{94061BEA-E9D7-400E-A385-875C3DF6EA83}" dt="2024-07-21T15:03:03.779" v="2202" actId="1076"/>
          <ac:graphicFrameMkLst>
            <pc:docMk/>
            <pc:sldMk cId="3409959266" sldId="304"/>
            <ac:graphicFrameMk id="4" creationId="{E7229D42-BA49-8370-0075-C70AAE935097}"/>
          </ac:graphicFrameMkLst>
        </pc:graphicFrameChg>
        <pc:graphicFrameChg chg="add mod modGraphic">
          <ac:chgData name="BELFORTE MATTEO" userId="d31a29f3-1587-411b-bc46-4031cf5a9931" providerId="ADAL" clId="{94061BEA-E9D7-400E-A385-875C3DF6EA83}" dt="2024-07-21T15:05:21.850" v="2220"/>
          <ac:graphicFrameMkLst>
            <pc:docMk/>
            <pc:sldMk cId="3409959266" sldId="304"/>
            <ac:graphicFrameMk id="5" creationId="{B1074B5D-B9EB-0E94-1598-D78D6A53EBEB}"/>
          </ac:graphicFrameMkLst>
        </pc:graphicFrameChg>
        <pc:graphicFrameChg chg="add mod modGraphic">
          <ac:chgData name="BELFORTE MATTEO" userId="d31a29f3-1587-411b-bc46-4031cf5a9931" providerId="ADAL" clId="{94061BEA-E9D7-400E-A385-875C3DF6EA83}" dt="2024-07-21T15:08:27.076" v="2234" actId="207"/>
          <ac:graphicFrameMkLst>
            <pc:docMk/>
            <pc:sldMk cId="3409959266" sldId="304"/>
            <ac:graphicFrameMk id="7" creationId="{BB238BB3-A873-8FC0-A028-FD403DE0B1A2}"/>
          </ac:graphicFrameMkLst>
        </pc:graphicFrameChg>
        <pc:graphicFrameChg chg="add mod">
          <ac:chgData name="BELFORTE MATTEO" userId="d31a29f3-1587-411b-bc46-4031cf5a9931" providerId="ADAL" clId="{94061BEA-E9D7-400E-A385-875C3DF6EA83}" dt="2024-07-21T15:09:11.593" v="2254"/>
          <ac:graphicFrameMkLst>
            <pc:docMk/>
            <pc:sldMk cId="3409959266" sldId="304"/>
            <ac:graphicFrameMk id="9" creationId="{C83762D5-A099-652C-6528-A96E795FCB0F}"/>
          </ac:graphicFrameMkLst>
        </pc:graphicFrameChg>
        <pc:picChg chg="add del mod">
          <ac:chgData name="BELFORTE MATTEO" userId="d31a29f3-1587-411b-bc46-4031cf5a9931" providerId="ADAL" clId="{94061BEA-E9D7-400E-A385-875C3DF6EA83}" dt="2024-07-21T15:07:23.253" v="2224" actId="478"/>
          <ac:picMkLst>
            <pc:docMk/>
            <pc:sldMk cId="3409959266" sldId="304"/>
            <ac:picMk id="6" creationId="{E6FCAE5B-3CDE-1C88-C460-98BC7E68B999}"/>
          </ac:picMkLst>
        </pc:picChg>
      </pc:sldChg>
      <pc:sldChg chg="addSp modSp add mod modTransition">
        <pc:chgData name="BELFORTE MATTEO" userId="d31a29f3-1587-411b-bc46-4031cf5a9931" providerId="ADAL" clId="{94061BEA-E9D7-400E-A385-875C3DF6EA83}" dt="2024-07-21T15:34:07.604" v="2810" actId="20577"/>
        <pc:sldMkLst>
          <pc:docMk/>
          <pc:sldMk cId="131931685" sldId="305"/>
        </pc:sldMkLst>
        <pc:spChg chg="mod">
          <ac:chgData name="BELFORTE MATTEO" userId="d31a29f3-1587-411b-bc46-4031cf5a9931" providerId="ADAL" clId="{94061BEA-E9D7-400E-A385-875C3DF6EA83}" dt="2024-07-21T15:34:07.604" v="2810" actId="20577"/>
          <ac:spMkLst>
            <pc:docMk/>
            <pc:sldMk cId="131931685" sldId="305"/>
            <ac:spMk id="2" creationId="{F2835427-C446-2CC5-52AE-0EF9F063DB8B}"/>
          </ac:spMkLst>
        </pc:spChg>
        <pc:spChg chg="add mod">
          <ac:chgData name="BELFORTE MATTEO" userId="d31a29f3-1587-411b-bc46-4031cf5a9931" providerId="ADAL" clId="{94061BEA-E9D7-400E-A385-875C3DF6EA83}" dt="2024-07-21T15:29:27.712" v="2748" actId="1582"/>
          <ac:spMkLst>
            <pc:docMk/>
            <pc:sldMk cId="131931685" sldId="305"/>
            <ac:spMk id="3" creationId="{56003FD5-C3A5-0702-CE3B-43226BC2FFF6}"/>
          </ac:spMkLst>
        </pc:spChg>
        <pc:spChg chg="add mod">
          <ac:chgData name="BELFORTE MATTEO" userId="d31a29f3-1587-411b-bc46-4031cf5a9931" providerId="ADAL" clId="{94061BEA-E9D7-400E-A385-875C3DF6EA83}" dt="2024-07-21T15:32:37.875" v="2792" actId="20577"/>
          <ac:spMkLst>
            <pc:docMk/>
            <pc:sldMk cId="131931685" sldId="305"/>
            <ac:spMk id="4" creationId="{D344994C-0F4D-EF1E-5263-B68AE50B2786}"/>
          </ac:spMkLst>
        </pc:spChg>
      </pc:sldChg>
      <pc:sldChg chg="delSp add mod modTransition setBg">
        <pc:chgData name="BELFORTE MATTEO" userId="d31a29f3-1587-411b-bc46-4031cf5a9931" providerId="ADAL" clId="{94061BEA-E9D7-400E-A385-875C3DF6EA83}" dt="2024-07-21T15:37:05.777" v="2826"/>
        <pc:sldMkLst>
          <pc:docMk/>
          <pc:sldMk cId="2569931430" sldId="306"/>
        </pc:sldMkLst>
        <pc:spChg chg="del">
          <ac:chgData name="BELFORTE MATTEO" userId="d31a29f3-1587-411b-bc46-4031cf5a9931" providerId="ADAL" clId="{94061BEA-E9D7-400E-A385-875C3DF6EA83}" dt="2024-07-21T15:36:49.385" v="2824" actId="478"/>
          <ac:spMkLst>
            <pc:docMk/>
            <pc:sldMk cId="2569931430" sldId="306"/>
            <ac:spMk id="6" creationId="{D2CA759D-7CD6-CFDB-6BEF-A7781B1AE493}"/>
          </ac:spMkLst>
        </pc:spChg>
      </pc:sldChg>
      <pc:sldChg chg="delSp add mod setBg">
        <pc:chgData name="BELFORTE MATTEO" userId="d31a29f3-1587-411b-bc46-4031cf5a9931" providerId="ADAL" clId="{94061BEA-E9D7-400E-A385-875C3DF6EA83}" dt="2024-07-21T15:36:42.566" v="2823" actId="478"/>
        <pc:sldMkLst>
          <pc:docMk/>
          <pc:sldMk cId="2254508759" sldId="307"/>
        </pc:sldMkLst>
        <pc:spChg chg="del">
          <ac:chgData name="BELFORTE MATTEO" userId="d31a29f3-1587-411b-bc46-4031cf5a9931" providerId="ADAL" clId="{94061BEA-E9D7-400E-A385-875C3DF6EA83}" dt="2024-07-21T15:36:41.425" v="2822" actId="478"/>
          <ac:spMkLst>
            <pc:docMk/>
            <pc:sldMk cId="2254508759" sldId="307"/>
            <ac:spMk id="6" creationId="{D2CA759D-7CD6-CFDB-6BEF-A7781B1AE493}"/>
          </ac:spMkLst>
        </pc:spChg>
        <pc:spChg chg="del">
          <ac:chgData name="BELFORTE MATTEO" userId="d31a29f3-1587-411b-bc46-4031cf5a9931" providerId="ADAL" clId="{94061BEA-E9D7-400E-A385-875C3DF6EA83}" dt="2024-07-21T15:36:42.566" v="2823" actId="478"/>
          <ac:spMkLst>
            <pc:docMk/>
            <pc:sldMk cId="2254508759" sldId="307"/>
            <ac:spMk id="7" creationId="{8AECB27F-260D-136F-4412-BAAEBDCC0A77}"/>
          </ac:spMkLst>
        </pc:spChg>
      </pc:sldChg>
      <pc:sldChg chg="modSp add mod modTransition">
        <pc:chgData name="BELFORTE MATTEO" userId="d31a29f3-1587-411b-bc46-4031cf5a9931" providerId="ADAL" clId="{94061BEA-E9D7-400E-A385-875C3DF6EA83}" dt="2024-07-21T22:48:02.878" v="3415" actId="108"/>
        <pc:sldMkLst>
          <pc:docMk/>
          <pc:sldMk cId="3979705930" sldId="308"/>
        </pc:sldMkLst>
        <pc:spChg chg="mod">
          <ac:chgData name="BELFORTE MATTEO" userId="d31a29f3-1587-411b-bc46-4031cf5a9931" providerId="ADAL" clId="{94061BEA-E9D7-400E-A385-875C3DF6EA83}" dt="2024-07-21T22:48:02.878" v="3415" actId="108"/>
          <ac:spMkLst>
            <pc:docMk/>
            <pc:sldMk cId="3979705930" sldId="308"/>
            <ac:spMk id="2" creationId="{68FE505B-3499-A07B-B6B9-06253B62F022}"/>
          </ac:spMkLst>
        </pc:spChg>
        <pc:picChg chg="mod">
          <ac:chgData name="BELFORTE MATTEO" userId="d31a29f3-1587-411b-bc46-4031cf5a9931" providerId="ADAL" clId="{94061BEA-E9D7-400E-A385-875C3DF6EA83}" dt="2024-07-21T22:05:12.772" v="3371" actId="1076"/>
          <ac:picMkLst>
            <pc:docMk/>
            <pc:sldMk cId="3979705930" sldId="308"/>
            <ac:picMk id="5" creationId="{77D15136-3F5F-2380-BB12-602228EDF265}"/>
          </ac:picMkLst>
        </pc:picChg>
      </pc:sldChg>
      <pc:sldChg chg="addSp delSp modSp new mod setBg delDesignElem">
        <pc:chgData name="BELFORTE MATTEO" userId="d31a29f3-1587-411b-bc46-4031cf5a9931" providerId="ADAL" clId="{94061BEA-E9D7-400E-A385-875C3DF6EA83}" dt="2024-07-21T22:48:58.797" v="3425" actId="108"/>
        <pc:sldMkLst>
          <pc:docMk/>
          <pc:sldMk cId="2559820368" sldId="309"/>
        </pc:sldMkLst>
        <pc:spChg chg="mod ord">
          <ac:chgData name="BELFORTE MATTEO" userId="d31a29f3-1587-411b-bc46-4031cf5a9931" providerId="ADAL" clId="{94061BEA-E9D7-400E-A385-875C3DF6EA83}" dt="2024-07-21T22:48:58.797" v="3425" actId="108"/>
          <ac:spMkLst>
            <pc:docMk/>
            <pc:sldMk cId="2559820368" sldId="309"/>
            <ac:spMk id="2" creationId="{BB17897E-57D7-8208-B7B1-30A33ECD1C2F}"/>
          </ac:spMkLst>
        </pc:spChg>
        <pc:spChg chg="del">
          <ac:chgData name="BELFORTE MATTEO" userId="d31a29f3-1587-411b-bc46-4031cf5a9931" providerId="ADAL" clId="{94061BEA-E9D7-400E-A385-875C3DF6EA83}" dt="2024-07-21T21:14:40.505" v="3243" actId="931"/>
          <ac:spMkLst>
            <pc:docMk/>
            <pc:sldMk cId="2559820368" sldId="309"/>
            <ac:spMk id="3" creationId="{8F081D9C-0380-DB5F-E216-785BFE92BCAA}"/>
          </ac:spMkLst>
        </pc:spChg>
        <pc:spChg chg="add del">
          <ac:chgData name="BELFORTE MATTEO" userId="d31a29f3-1587-411b-bc46-4031cf5a9931" providerId="ADAL" clId="{94061BEA-E9D7-400E-A385-875C3DF6EA83}" dt="2024-07-21T21:16:38.929" v="3264" actId="26606"/>
          <ac:spMkLst>
            <pc:docMk/>
            <pc:sldMk cId="2559820368" sldId="309"/>
            <ac:spMk id="13" creationId="{EE5E5253-2C18-7DE8-EF29-0A86F47C48C5}"/>
          </ac:spMkLst>
        </pc:spChg>
        <pc:spChg chg="add del">
          <ac:chgData name="BELFORTE MATTEO" userId="d31a29f3-1587-411b-bc46-4031cf5a9931" providerId="ADAL" clId="{94061BEA-E9D7-400E-A385-875C3DF6EA83}" dt="2024-07-21T21:17:22.228" v="3268" actId="26606"/>
          <ac:spMkLst>
            <pc:docMk/>
            <pc:sldMk cId="2559820368" sldId="309"/>
            <ac:spMk id="72" creationId="{A68BFEF2-5DC1-28AD-FDF2-CAAB9DBC9580}"/>
          </ac:spMkLst>
        </pc:spChg>
        <pc:spChg chg="add mod">
          <ac:chgData name="BELFORTE MATTEO" userId="d31a29f3-1587-411b-bc46-4031cf5a9931" providerId="ADAL" clId="{94061BEA-E9D7-400E-A385-875C3DF6EA83}" dt="2024-07-21T21:18:56.299" v="3319" actId="20577"/>
          <ac:spMkLst>
            <pc:docMk/>
            <pc:sldMk cId="2559820368" sldId="309"/>
            <ac:spMk id="80" creationId="{A2E7C8F6-6A91-38C8-8618-D465EDA2FBE8}"/>
          </ac:spMkLst>
        </pc:spChg>
        <pc:grpChg chg="add del">
          <ac:chgData name="BELFORTE MATTEO" userId="d31a29f3-1587-411b-bc46-4031cf5a9931" providerId="ADAL" clId="{94061BEA-E9D7-400E-A385-875C3DF6EA83}" dt="2024-07-21T21:17:22.228" v="3268" actId="26606"/>
          <ac:grpSpMkLst>
            <pc:docMk/>
            <pc:sldMk cId="2559820368" sldId="309"/>
            <ac:grpSpMk id="11" creationId="{12C0B291-0E95-42C9-803A-0E9365A914D2}"/>
          </ac:grpSpMkLst>
        </pc:grpChg>
        <pc:grpChg chg="add del">
          <ac:chgData name="BELFORTE MATTEO" userId="d31a29f3-1587-411b-bc46-4031cf5a9931" providerId="ADAL" clId="{94061BEA-E9D7-400E-A385-875C3DF6EA83}" dt="2024-07-21T21:17:22.228" v="3268" actId="26606"/>
          <ac:grpSpMkLst>
            <pc:docMk/>
            <pc:sldMk cId="2559820368" sldId="309"/>
            <ac:grpSpMk id="15" creationId="{A4475619-28F2-4A88-9674-B47779028A89}"/>
          </ac:grpSpMkLst>
        </pc:grpChg>
        <pc:grpChg chg="add del">
          <ac:chgData name="BELFORTE MATTEO" userId="d31a29f3-1587-411b-bc46-4031cf5a9931" providerId="ADAL" clId="{94061BEA-E9D7-400E-A385-875C3DF6EA83}" dt="2024-07-21T21:16:38.929" v="3264" actId="26606"/>
          <ac:grpSpMkLst>
            <pc:docMk/>
            <pc:sldMk cId="2559820368" sldId="309"/>
            <ac:grpSpMk id="16" creationId="{33D0C786-D444-47BC-9A01-74E4F2D6AE69}"/>
          </ac:grpSpMkLst>
        </pc:grpChg>
        <pc:grpChg chg="add del">
          <ac:chgData name="BELFORTE MATTEO" userId="d31a29f3-1587-411b-bc46-4031cf5a9931" providerId="ADAL" clId="{94061BEA-E9D7-400E-A385-875C3DF6EA83}" dt="2024-07-21T21:16:38.929" v="3264" actId="26606"/>
          <ac:grpSpMkLst>
            <pc:docMk/>
            <pc:sldMk cId="2559820368" sldId="309"/>
            <ac:grpSpMk id="20" creationId="{BBDD5D7C-3FD5-46EB-9F84-C883003B3067}"/>
          </ac:grpSpMkLst>
        </pc:grpChg>
        <pc:grpChg chg="add del">
          <ac:chgData name="BELFORTE MATTEO" userId="d31a29f3-1587-411b-bc46-4031cf5a9931" providerId="ADAL" clId="{94061BEA-E9D7-400E-A385-875C3DF6EA83}" dt="2024-07-21T21:18:06.580" v="3271" actId="26606"/>
          <ac:grpSpMkLst>
            <pc:docMk/>
            <pc:sldMk cId="2559820368" sldId="309"/>
            <ac:grpSpMk id="76" creationId="{33D0C786-D444-47BC-9A01-74E4F2D6AE69}"/>
          </ac:grpSpMkLst>
        </pc:grpChg>
        <pc:grpChg chg="add del">
          <ac:chgData name="BELFORTE MATTEO" userId="d31a29f3-1587-411b-bc46-4031cf5a9931" providerId="ADAL" clId="{94061BEA-E9D7-400E-A385-875C3DF6EA83}" dt="2024-07-21T21:18:06.580" v="3271" actId="26606"/>
          <ac:grpSpMkLst>
            <pc:docMk/>
            <pc:sldMk cId="2559820368" sldId="309"/>
            <ac:grpSpMk id="77" creationId="{BBDD5D7C-3FD5-46EB-9F84-C883003B3067}"/>
          </ac:grpSpMkLst>
        </pc:grpChg>
        <pc:grpChg chg="add del">
          <ac:chgData name="BELFORTE MATTEO" userId="d31a29f3-1587-411b-bc46-4031cf5a9931" providerId="ADAL" clId="{94061BEA-E9D7-400E-A385-875C3DF6EA83}" dt="2024-07-21T21:24:28.147" v="3330"/>
          <ac:grpSpMkLst>
            <pc:docMk/>
            <pc:sldMk cId="2559820368" sldId="309"/>
            <ac:grpSpMk id="87" creationId="{7F6E5143-03B4-4A3F-B1AA-92F1FFCB11D8}"/>
          </ac:grpSpMkLst>
        </pc:grpChg>
        <pc:grpChg chg="add del">
          <ac:chgData name="BELFORTE MATTEO" userId="d31a29f3-1587-411b-bc46-4031cf5a9931" providerId="ADAL" clId="{94061BEA-E9D7-400E-A385-875C3DF6EA83}" dt="2024-07-21T21:24:28.147" v="3330"/>
          <ac:grpSpMkLst>
            <pc:docMk/>
            <pc:sldMk cId="2559820368" sldId="309"/>
            <ac:grpSpMk id="91" creationId="{5FC7D0E4-6AF2-4DFE-9735-F3AA3B41FD52}"/>
          </ac:grpSpMkLst>
        </pc:grpChg>
        <pc:picChg chg="add mod ord">
          <ac:chgData name="BELFORTE MATTEO" userId="d31a29f3-1587-411b-bc46-4031cf5a9931" providerId="ADAL" clId="{94061BEA-E9D7-400E-A385-875C3DF6EA83}" dt="2024-07-21T21:18:06.580" v="3271" actId="26606"/>
          <ac:picMkLst>
            <pc:docMk/>
            <pc:sldMk cId="2559820368" sldId="309"/>
            <ac:picMk id="5" creationId="{A7599D8B-EF12-C269-F44F-AAC4136E36FB}"/>
          </ac:picMkLst>
        </pc:picChg>
        <pc:picChg chg="add mod ord">
          <ac:chgData name="BELFORTE MATTEO" userId="d31a29f3-1587-411b-bc46-4031cf5a9931" providerId="ADAL" clId="{94061BEA-E9D7-400E-A385-875C3DF6EA83}" dt="2024-07-21T21:18:06.580" v="3271" actId="26606"/>
          <ac:picMkLst>
            <pc:docMk/>
            <pc:sldMk cId="2559820368" sldId="309"/>
            <ac:picMk id="7" creationId="{A6F522D2-6F97-E040-2BDF-B4FDADA18109}"/>
          </ac:picMkLst>
        </pc:picChg>
        <pc:picChg chg="add mod ord">
          <ac:chgData name="BELFORTE MATTEO" userId="d31a29f3-1587-411b-bc46-4031cf5a9931" providerId="ADAL" clId="{94061BEA-E9D7-400E-A385-875C3DF6EA83}" dt="2024-07-21T21:18:06.580" v="3271" actId="26606"/>
          <ac:picMkLst>
            <pc:docMk/>
            <pc:sldMk cId="2559820368" sldId="309"/>
            <ac:picMk id="9" creationId="{E84523AE-E3FC-835B-49B6-964CCA80AF2E}"/>
          </ac:picMkLst>
        </pc:picChg>
        <pc:cxnChg chg="add del">
          <ac:chgData name="BELFORTE MATTEO" userId="d31a29f3-1587-411b-bc46-4031cf5a9931" providerId="ADAL" clId="{94061BEA-E9D7-400E-A385-875C3DF6EA83}" dt="2024-07-21T21:16:38.929" v="3264" actId="26606"/>
          <ac:cxnSpMkLst>
            <pc:docMk/>
            <pc:sldMk cId="2559820368" sldId="309"/>
            <ac:cxnSpMk id="47" creationId="{70E96244-347C-465B-9596-6EB5FEA7BDAB}"/>
          </ac:cxnSpMkLst>
        </pc:cxnChg>
        <pc:cxnChg chg="add del">
          <ac:chgData name="BELFORTE MATTEO" userId="d31a29f3-1587-411b-bc46-4031cf5a9931" providerId="ADAL" clId="{94061BEA-E9D7-400E-A385-875C3DF6EA83}" dt="2024-07-21T21:16:38.929" v="3264" actId="26606"/>
          <ac:cxnSpMkLst>
            <pc:docMk/>
            <pc:sldMk cId="2559820368" sldId="309"/>
            <ac:cxnSpMk id="49" creationId="{7550550E-40D7-405D-BA8D-C028EE7D42DF}"/>
          </ac:cxnSpMkLst>
        </pc:cxnChg>
        <pc:cxnChg chg="add del">
          <ac:chgData name="BELFORTE MATTEO" userId="d31a29f3-1587-411b-bc46-4031cf5a9931" providerId="ADAL" clId="{94061BEA-E9D7-400E-A385-875C3DF6EA83}" dt="2024-07-21T21:16:38.929" v="3264" actId="26606"/>
          <ac:cxnSpMkLst>
            <pc:docMk/>
            <pc:sldMk cId="2559820368" sldId="309"/>
            <ac:cxnSpMk id="51" creationId="{9FF6F594-450A-42E8-8D8B-B789F520CA21}"/>
          </ac:cxnSpMkLst>
        </pc:cxnChg>
        <pc:cxnChg chg="add del">
          <ac:chgData name="BELFORTE MATTEO" userId="d31a29f3-1587-411b-bc46-4031cf5a9931" providerId="ADAL" clId="{94061BEA-E9D7-400E-A385-875C3DF6EA83}" dt="2024-07-21T21:16:38.929" v="3264" actId="26606"/>
          <ac:cxnSpMkLst>
            <pc:docMk/>
            <pc:sldMk cId="2559820368" sldId="309"/>
            <ac:cxnSpMk id="53" creationId="{D1740240-118A-4B5A-8D50-A7869BE4C6C4}"/>
          </ac:cxnSpMkLst>
        </pc:cxnChg>
        <pc:cxnChg chg="add del">
          <ac:chgData name="BELFORTE MATTEO" userId="d31a29f3-1587-411b-bc46-4031cf5a9931" providerId="ADAL" clId="{94061BEA-E9D7-400E-A385-875C3DF6EA83}" dt="2024-07-21T21:17:22.228" v="3268" actId="26606"/>
          <ac:cxnSpMkLst>
            <pc:docMk/>
            <pc:sldMk cId="2559820368" sldId="309"/>
            <ac:cxnSpMk id="70" creationId="{1AE9EB44-BC5B-43BB-996E-F1E2610DCCD1}"/>
          </ac:cxnSpMkLst>
        </pc:cxnChg>
        <pc:cxnChg chg="add del">
          <ac:chgData name="BELFORTE MATTEO" userId="d31a29f3-1587-411b-bc46-4031cf5a9931" providerId="ADAL" clId="{94061BEA-E9D7-400E-A385-875C3DF6EA83}" dt="2024-07-21T21:17:22.228" v="3268" actId="26606"/>
          <ac:cxnSpMkLst>
            <pc:docMk/>
            <pc:sldMk cId="2559820368" sldId="309"/>
            <ac:cxnSpMk id="71" creationId="{3C7EAF7C-0D39-4A96-8D24-E8F4998FA18D}"/>
          </ac:cxnSpMkLst>
        </pc:cxnChg>
        <pc:cxnChg chg="add del">
          <ac:chgData name="BELFORTE MATTEO" userId="d31a29f3-1587-411b-bc46-4031cf5a9931" providerId="ADAL" clId="{94061BEA-E9D7-400E-A385-875C3DF6EA83}" dt="2024-07-21T21:17:22.228" v="3268" actId="26606"/>
          <ac:cxnSpMkLst>
            <pc:docMk/>
            <pc:sldMk cId="2559820368" sldId="309"/>
            <ac:cxnSpMk id="73" creationId="{F5EA9B1E-75C4-4C7B-A608-4F280122611C}"/>
          </ac:cxnSpMkLst>
        </pc:cxnChg>
        <pc:cxnChg chg="add del">
          <ac:chgData name="BELFORTE MATTEO" userId="d31a29f3-1587-411b-bc46-4031cf5a9931" providerId="ADAL" clId="{94061BEA-E9D7-400E-A385-875C3DF6EA83}" dt="2024-07-21T21:17:22.228" v="3268" actId="26606"/>
          <ac:cxnSpMkLst>
            <pc:docMk/>
            <pc:sldMk cId="2559820368" sldId="309"/>
            <ac:cxnSpMk id="74" creationId="{A0F27F19-A222-431D-969B-6BA5D74778E5}"/>
          </ac:cxnSpMkLst>
        </pc:cxnChg>
        <pc:cxnChg chg="add del">
          <ac:chgData name="BELFORTE MATTEO" userId="d31a29f3-1587-411b-bc46-4031cf5a9931" providerId="ADAL" clId="{94061BEA-E9D7-400E-A385-875C3DF6EA83}" dt="2024-07-21T21:18:06.580" v="3271" actId="26606"/>
          <ac:cxnSpMkLst>
            <pc:docMk/>
            <pc:sldMk cId="2559820368" sldId="309"/>
            <ac:cxnSpMk id="78" creationId="{70E96244-347C-465B-9596-6EB5FEA7BDAB}"/>
          </ac:cxnSpMkLst>
        </pc:cxnChg>
        <pc:cxnChg chg="add del">
          <ac:chgData name="BELFORTE MATTEO" userId="d31a29f3-1587-411b-bc46-4031cf5a9931" providerId="ADAL" clId="{94061BEA-E9D7-400E-A385-875C3DF6EA83}" dt="2024-07-21T21:18:06.580" v="3271" actId="26606"/>
          <ac:cxnSpMkLst>
            <pc:docMk/>
            <pc:sldMk cId="2559820368" sldId="309"/>
            <ac:cxnSpMk id="79" creationId="{7550550E-40D7-405D-BA8D-C028EE7D42DF}"/>
          </ac:cxnSpMkLst>
        </pc:cxnChg>
        <pc:cxnChg chg="add del">
          <ac:chgData name="BELFORTE MATTEO" userId="d31a29f3-1587-411b-bc46-4031cf5a9931" providerId="ADAL" clId="{94061BEA-E9D7-400E-A385-875C3DF6EA83}" dt="2024-07-21T21:18:06.580" v="3271" actId="26606"/>
          <ac:cxnSpMkLst>
            <pc:docMk/>
            <pc:sldMk cId="2559820368" sldId="309"/>
            <ac:cxnSpMk id="81" creationId="{9FF6F594-450A-42E8-8D8B-B789F520CA21}"/>
          </ac:cxnSpMkLst>
        </pc:cxnChg>
        <pc:cxnChg chg="add del">
          <ac:chgData name="BELFORTE MATTEO" userId="d31a29f3-1587-411b-bc46-4031cf5a9931" providerId="ADAL" clId="{94061BEA-E9D7-400E-A385-875C3DF6EA83}" dt="2024-07-21T21:18:06.580" v="3271" actId="26606"/>
          <ac:cxnSpMkLst>
            <pc:docMk/>
            <pc:sldMk cId="2559820368" sldId="309"/>
            <ac:cxnSpMk id="82" creationId="{D1740240-118A-4B5A-8D50-A7869BE4C6C4}"/>
          </ac:cxnSpMkLst>
        </pc:cxnChg>
        <pc:cxnChg chg="add del">
          <ac:chgData name="BELFORTE MATTEO" userId="d31a29f3-1587-411b-bc46-4031cf5a9931" providerId="ADAL" clId="{94061BEA-E9D7-400E-A385-875C3DF6EA83}" dt="2024-07-21T21:24:28.147" v="3330"/>
          <ac:cxnSpMkLst>
            <pc:docMk/>
            <pc:sldMk cId="2559820368" sldId="309"/>
            <ac:cxnSpMk id="147" creationId="{CC3F786F-AA1D-45FC-A74D-08C114CCC80F}"/>
          </ac:cxnSpMkLst>
        </pc:cxnChg>
        <pc:cxnChg chg="add del">
          <ac:chgData name="BELFORTE MATTEO" userId="d31a29f3-1587-411b-bc46-4031cf5a9931" providerId="ADAL" clId="{94061BEA-E9D7-400E-A385-875C3DF6EA83}" dt="2024-07-21T21:24:28.147" v="3330"/>
          <ac:cxnSpMkLst>
            <pc:docMk/>
            <pc:sldMk cId="2559820368" sldId="309"/>
            <ac:cxnSpMk id="149" creationId="{883CDFEC-DD12-4B5C-A2F9-97A0ED2B27ED}"/>
          </ac:cxnSpMkLst>
        </pc:cxnChg>
        <pc:cxnChg chg="add del">
          <ac:chgData name="BELFORTE MATTEO" userId="d31a29f3-1587-411b-bc46-4031cf5a9931" providerId="ADAL" clId="{94061BEA-E9D7-400E-A385-875C3DF6EA83}" dt="2024-07-21T21:24:28.147" v="3330"/>
          <ac:cxnSpMkLst>
            <pc:docMk/>
            <pc:sldMk cId="2559820368" sldId="309"/>
            <ac:cxnSpMk id="151" creationId="{4C1B072D-02FA-497D-8AE3-EB18B618EDEA}"/>
          </ac:cxnSpMkLst>
        </pc:cxnChg>
      </pc:sldChg>
      <pc:sldChg chg="add setBg">
        <pc:chgData name="BELFORTE MATTEO" userId="d31a29f3-1587-411b-bc46-4031cf5a9931" providerId="ADAL" clId="{94061BEA-E9D7-400E-A385-875C3DF6EA83}" dt="2024-07-21T20:31:16.136" v="2830"/>
        <pc:sldMkLst>
          <pc:docMk/>
          <pc:sldMk cId="2103428077" sldId="310"/>
        </pc:sldMkLst>
      </pc:sldChg>
      <pc:sldChg chg="addSp delSp modSp new mod setBg delDesignElem">
        <pc:chgData name="BELFORTE MATTEO" userId="d31a29f3-1587-411b-bc46-4031cf5a9931" providerId="ADAL" clId="{94061BEA-E9D7-400E-A385-875C3DF6EA83}" dt="2024-07-21T22:52:21.884" v="3432" actId="1076"/>
        <pc:sldMkLst>
          <pc:docMk/>
          <pc:sldMk cId="2641096110" sldId="311"/>
        </pc:sldMkLst>
        <pc:spChg chg="mod">
          <ac:chgData name="BELFORTE MATTEO" userId="d31a29f3-1587-411b-bc46-4031cf5a9931" providerId="ADAL" clId="{94061BEA-E9D7-400E-A385-875C3DF6EA83}" dt="2024-07-21T22:48:10.796" v="3417" actId="14100"/>
          <ac:spMkLst>
            <pc:docMk/>
            <pc:sldMk cId="2641096110" sldId="311"/>
            <ac:spMk id="2" creationId="{8E55D2BE-8C21-2B80-4A9E-4B52F34FA8BB}"/>
          </ac:spMkLst>
        </pc:spChg>
        <pc:spChg chg="del">
          <ac:chgData name="BELFORTE MATTEO" userId="d31a29f3-1587-411b-bc46-4031cf5a9931" providerId="ADAL" clId="{94061BEA-E9D7-400E-A385-875C3DF6EA83}" dt="2024-07-21T20:33:53.440" v="2849" actId="478"/>
          <ac:spMkLst>
            <pc:docMk/>
            <pc:sldMk cId="2641096110" sldId="311"/>
            <ac:spMk id="3" creationId="{32E46CAD-2B84-C45E-1DD3-5ED63732C569}"/>
          </ac:spMkLst>
        </pc:spChg>
        <pc:grpChg chg="add del">
          <ac:chgData name="BELFORTE MATTEO" userId="d31a29f3-1587-411b-bc46-4031cf5a9931" providerId="ADAL" clId="{94061BEA-E9D7-400E-A385-875C3DF6EA83}" dt="2024-07-21T21:24:28.147" v="3330"/>
          <ac:grpSpMkLst>
            <pc:docMk/>
            <pc:sldMk cId="2641096110" sldId="311"/>
            <ac:grpSpMk id="12" creationId="{039C885C-7507-48BC-8DA5-9B9A8A3B290E}"/>
          </ac:grpSpMkLst>
        </pc:grpChg>
        <pc:picChg chg="add mod ord">
          <ac:chgData name="BELFORTE MATTEO" userId="d31a29f3-1587-411b-bc46-4031cf5a9931" providerId="ADAL" clId="{94061BEA-E9D7-400E-A385-875C3DF6EA83}" dt="2024-07-21T22:52:21.884" v="3432" actId="1076"/>
          <ac:picMkLst>
            <pc:docMk/>
            <pc:sldMk cId="2641096110" sldId="311"/>
            <ac:picMk id="4" creationId="{9AC5C486-679A-92A4-BB6E-ABD98BB934A8}"/>
          </ac:picMkLst>
        </pc:picChg>
        <pc:picChg chg="add mod">
          <ac:chgData name="BELFORTE MATTEO" userId="d31a29f3-1587-411b-bc46-4031cf5a9931" providerId="ADAL" clId="{94061BEA-E9D7-400E-A385-875C3DF6EA83}" dt="2024-07-21T22:52:21.884" v="3432" actId="1076"/>
          <ac:picMkLst>
            <pc:docMk/>
            <pc:sldMk cId="2641096110" sldId="311"/>
            <ac:picMk id="5" creationId="{B9A051D1-7344-41A9-457E-B2A771853F19}"/>
          </ac:picMkLst>
        </pc:picChg>
        <pc:picChg chg="add del">
          <ac:chgData name="BELFORTE MATTEO" userId="d31a29f3-1587-411b-bc46-4031cf5a9931" providerId="ADAL" clId="{94061BEA-E9D7-400E-A385-875C3DF6EA83}" dt="2024-07-21T21:24:28.147" v="3330"/>
          <ac:picMkLst>
            <pc:docMk/>
            <pc:sldMk cId="2641096110" sldId="311"/>
            <ac:picMk id="10" creationId="{9EB19A0D-88ED-4EC7-B012-FDA45662F228}"/>
          </ac:picMkLst>
        </pc:picChg>
      </pc:sldChg>
      <pc:sldChg chg="addSp delSp modSp new mod setBg delDesignElem">
        <pc:chgData name="BELFORTE MATTEO" userId="d31a29f3-1587-411b-bc46-4031cf5a9931" providerId="ADAL" clId="{94061BEA-E9D7-400E-A385-875C3DF6EA83}" dt="2024-07-21T22:57:04.367" v="3449" actId="1076"/>
        <pc:sldMkLst>
          <pc:docMk/>
          <pc:sldMk cId="3086055213" sldId="312"/>
        </pc:sldMkLst>
        <pc:spChg chg="mod">
          <ac:chgData name="BELFORTE MATTEO" userId="d31a29f3-1587-411b-bc46-4031cf5a9931" providerId="ADAL" clId="{94061BEA-E9D7-400E-A385-875C3DF6EA83}" dt="2024-07-21T22:51:40.728" v="3431" actId="1076"/>
          <ac:spMkLst>
            <pc:docMk/>
            <pc:sldMk cId="3086055213" sldId="312"/>
            <ac:spMk id="2" creationId="{FABB26F2-21E0-7A20-7A03-D4B536AF91F7}"/>
          </ac:spMkLst>
        </pc:spChg>
        <pc:spChg chg="del">
          <ac:chgData name="BELFORTE MATTEO" userId="d31a29f3-1587-411b-bc46-4031cf5a9931" providerId="ADAL" clId="{94061BEA-E9D7-400E-A385-875C3DF6EA83}" dt="2024-07-21T20:34:47.978" v="2862" actId="478"/>
          <ac:spMkLst>
            <pc:docMk/>
            <pc:sldMk cId="3086055213" sldId="312"/>
            <ac:spMk id="3" creationId="{045FBC87-F880-5215-EA2A-72E37493D714}"/>
          </ac:spMkLst>
        </pc:spChg>
        <pc:grpChg chg="add del">
          <ac:chgData name="BELFORTE MATTEO" userId="d31a29f3-1587-411b-bc46-4031cf5a9931" providerId="ADAL" clId="{94061BEA-E9D7-400E-A385-875C3DF6EA83}" dt="2024-07-21T21:24:28.147" v="3330"/>
          <ac:grpSpMkLst>
            <pc:docMk/>
            <pc:sldMk cId="3086055213" sldId="312"/>
            <ac:grpSpMk id="12" creationId="{039C885C-7507-48BC-8DA5-9B9A8A3B290E}"/>
          </ac:grpSpMkLst>
        </pc:grpChg>
        <pc:picChg chg="add mod">
          <ac:chgData name="BELFORTE MATTEO" userId="d31a29f3-1587-411b-bc46-4031cf5a9931" providerId="ADAL" clId="{94061BEA-E9D7-400E-A385-875C3DF6EA83}" dt="2024-07-21T22:56:49.393" v="3448" actId="1076"/>
          <ac:picMkLst>
            <pc:docMk/>
            <pc:sldMk cId="3086055213" sldId="312"/>
            <ac:picMk id="4" creationId="{DC3FE90A-AFD0-F2B6-A791-DDF6875C09B5}"/>
          </ac:picMkLst>
        </pc:picChg>
        <pc:picChg chg="add mod">
          <ac:chgData name="BELFORTE MATTEO" userId="d31a29f3-1587-411b-bc46-4031cf5a9931" providerId="ADAL" clId="{94061BEA-E9D7-400E-A385-875C3DF6EA83}" dt="2024-07-21T22:57:04.367" v="3449" actId="1076"/>
          <ac:picMkLst>
            <pc:docMk/>
            <pc:sldMk cId="3086055213" sldId="312"/>
            <ac:picMk id="5" creationId="{74C1AA00-FDD1-F02F-7957-29C612FF200E}"/>
          </ac:picMkLst>
        </pc:picChg>
        <pc:picChg chg="add del">
          <ac:chgData name="BELFORTE MATTEO" userId="d31a29f3-1587-411b-bc46-4031cf5a9931" providerId="ADAL" clId="{94061BEA-E9D7-400E-A385-875C3DF6EA83}" dt="2024-07-21T21:24:28.147" v="3330"/>
          <ac:picMkLst>
            <pc:docMk/>
            <pc:sldMk cId="3086055213" sldId="312"/>
            <ac:picMk id="10" creationId="{9EB19A0D-88ED-4EC7-B012-FDA45662F228}"/>
          </ac:picMkLst>
        </pc:picChg>
      </pc:sldChg>
      <pc:sldChg chg="addSp delSp modSp new mod setBg delDesignElem">
        <pc:chgData name="BELFORTE MATTEO" userId="d31a29f3-1587-411b-bc46-4031cf5a9931" providerId="ADAL" clId="{94061BEA-E9D7-400E-A385-875C3DF6EA83}" dt="2024-07-21T22:58:47.794" v="3465" actId="1076"/>
        <pc:sldMkLst>
          <pc:docMk/>
          <pc:sldMk cId="4087911559" sldId="313"/>
        </pc:sldMkLst>
        <pc:spChg chg="del mod">
          <ac:chgData name="BELFORTE MATTEO" userId="d31a29f3-1587-411b-bc46-4031cf5a9931" providerId="ADAL" clId="{94061BEA-E9D7-400E-A385-875C3DF6EA83}" dt="2024-07-21T22:57:38.616" v="3453" actId="478"/>
          <ac:spMkLst>
            <pc:docMk/>
            <pc:sldMk cId="4087911559" sldId="313"/>
            <ac:spMk id="2" creationId="{5E7EF130-E5E9-88B9-9703-7B93EBCFCB46}"/>
          </ac:spMkLst>
        </pc:spChg>
        <pc:spChg chg="del">
          <ac:chgData name="BELFORTE MATTEO" userId="d31a29f3-1587-411b-bc46-4031cf5a9931" providerId="ADAL" clId="{94061BEA-E9D7-400E-A385-875C3DF6EA83}" dt="2024-07-21T20:35:42.996" v="2879" actId="478"/>
          <ac:spMkLst>
            <pc:docMk/>
            <pc:sldMk cId="4087911559" sldId="313"/>
            <ac:spMk id="3" creationId="{C6D85D6A-AA8E-F13B-B1D4-B251DDB49A52}"/>
          </ac:spMkLst>
        </pc:spChg>
        <pc:spChg chg="add mod">
          <ac:chgData name="BELFORTE MATTEO" userId="d31a29f3-1587-411b-bc46-4031cf5a9931" providerId="ADAL" clId="{94061BEA-E9D7-400E-A385-875C3DF6EA83}" dt="2024-07-21T22:57:18.874" v="3450"/>
          <ac:spMkLst>
            <pc:docMk/>
            <pc:sldMk cId="4087911559" sldId="313"/>
            <ac:spMk id="7" creationId="{A1121DF2-2BC1-A8BE-F985-D16F7465E268}"/>
          </ac:spMkLst>
        </pc:spChg>
        <pc:spChg chg="add del mod">
          <ac:chgData name="BELFORTE MATTEO" userId="d31a29f3-1587-411b-bc46-4031cf5a9931" providerId="ADAL" clId="{94061BEA-E9D7-400E-A385-875C3DF6EA83}" dt="2024-07-21T22:57:44.600" v="3454" actId="478"/>
          <ac:spMkLst>
            <pc:docMk/>
            <pc:sldMk cId="4087911559" sldId="313"/>
            <ac:spMk id="9" creationId="{C32A2333-19FE-4871-06A3-D68FB0DF6E50}"/>
          </ac:spMkLst>
        </pc:spChg>
        <pc:grpChg chg="add del">
          <ac:chgData name="BELFORTE MATTEO" userId="d31a29f3-1587-411b-bc46-4031cf5a9931" providerId="ADAL" clId="{94061BEA-E9D7-400E-A385-875C3DF6EA83}" dt="2024-07-21T21:24:28.147" v="3330"/>
          <ac:grpSpMkLst>
            <pc:docMk/>
            <pc:sldMk cId="4087911559" sldId="313"/>
            <ac:grpSpMk id="13" creationId="{F810FE48-5F0C-4E97-BD7F-FDE128D85371}"/>
          </ac:grpSpMkLst>
        </pc:grpChg>
        <pc:picChg chg="add mod">
          <ac:chgData name="BELFORTE MATTEO" userId="d31a29f3-1587-411b-bc46-4031cf5a9931" providerId="ADAL" clId="{94061BEA-E9D7-400E-A385-875C3DF6EA83}" dt="2024-07-21T22:58:43.731" v="3463" actId="1076"/>
          <ac:picMkLst>
            <pc:docMk/>
            <pc:sldMk cId="4087911559" sldId="313"/>
            <ac:picMk id="4" creationId="{EABA5BCD-DD80-1975-AEEA-25E6E67635D6}"/>
          </ac:picMkLst>
        </pc:picChg>
        <pc:picChg chg="add mod">
          <ac:chgData name="BELFORTE MATTEO" userId="d31a29f3-1587-411b-bc46-4031cf5a9931" providerId="ADAL" clId="{94061BEA-E9D7-400E-A385-875C3DF6EA83}" dt="2024-07-21T22:58:46.031" v="3464" actId="1076"/>
          <ac:picMkLst>
            <pc:docMk/>
            <pc:sldMk cId="4087911559" sldId="313"/>
            <ac:picMk id="5" creationId="{6829D27D-2857-13C1-C0CF-64716255B1F8}"/>
          </ac:picMkLst>
        </pc:picChg>
        <pc:picChg chg="add mod">
          <ac:chgData name="BELFORTE MATTEO" userId="d31a29f3-1587-411b-bc46-4031cf5a9931" providerId="ADAL" clId="{94061BEA-E9D7-400E-A385-875C3DF6EA83}" dt="2024-07-21T22:58:47.794" v="3465" actId="1076"/>
          <ac:picMkLst>
            <pc:docMk/>
            <pc:sldMk cId="4087911559" sldId="313"/>
            <ac:picMk id="6" creationId="{AC57F38E-A22A-E0CF-7928-FD4F93EF6AF8}"/>
          </ac:picMkLst>
        </pc:picChg>
        <pc:picChg chg="add del">
          <ac:chgData name="BELFORTE MATTEO" userId="d31a29f3-1587-411b-bc46-4031cf5a9931" providerId="ADAL" clId="{94061BEA-E9D7-400E-A385-875C3DF6EA83}" dt="2024-07-21T21:24:28.147" v="3330"/>
          <ac:picMkLst>
            <pc:docMk/>
            <pc:sldMk cId="4087911559" sldId="313"/>
            <ac:picMk id="11" creationId="{5BD33659-8797-414B-BBDC-24F942329570}"/>
          </ac:picMkLst>
        </pc:picChg>
      </pc:sldChg>
      <pc:sldChg chg="addSp delSp modSp new mod ord setBg delDesignElem">
        <pc:chgData name="BELFORTE MATTEO" userId="d31a29f3-1587-411b-bc46-4031cf5a9931" providerId="ADAL" clId="{94061BEA-E9D7-400E-A385-875C3DF6EA83}" dt="2024-07-21T23:02:01.933" v="3475"/>
        <pc:sldMkLst>
          <pc:docMk/>
          <pc:sldMk cId="1174620278" sldId="314"/>
        </pc:sldMkLst>
        <pc:spChg chg="del mod">
          <ac:chgData name="BELFORTE MATTEO" userId="d31a29f3-1587-411b-bc46-4031cf5a9931" providerId="ADAL" clId="{94061BEA-E9D7-400E-A385-875C3DF6EA83}" dt="2024-07-21T22:57:49.037" v="3455" actId="478"/>
          <ac:spMkLst>
            <pc:docMk/>
            <pc:sldMk cId="1174620278" sldId="314"/>
            <ac:spMk id="2" creationId="{AA3C7819-87ED-08D3-1C7E-555A37828091}"/>
          </ac:spMkLst>
        </pc:spChg>
        <pc:spChg chg="del">
          <ac:chgData name="BELFORTE MATTEO" userId="d31a29f3-1587-411b-bc46-4031cf5a9931" providerId="ADAL" clId="{94061BEA-E9D7-400E-A385-875C3DF6EA83}" dt="2024-07-21T20:36:14.535" v="2895" actId="478"/>
          <ac:spMkLst>
            <pc:docMk/>
            <pc:sldMk cId="1174620278" sldId="314"/>
            <ac:spMk id="3" creationId="{23CB4E2F-3210-E657-456F-8CBB106FD3DF}"/>
          </ac:spMkLst>
        </pc:spChg>
        <pc:spChg chg="add mod">
          <ac:chgData name="BELFORTE MATTEO" userId="d31a29f3-1587-411b-bc46-4031cf5a9931" providerId="ADAL" clId="{94061BEA-E9D7-400E-A385-875C3DF6EA83}" dt="2024-07-21T22:57:28.987" v="3451"/>
          <ac:spMkLst>
            <pc:docMk/>
            <pc:sldMk cId="1174620278" sldId="314"/>
            <ac:spMk id="5" creationId="{EA27ED74-40AB-B4AB-ADC0-EC79D8F575E2}"/>
          </ac:spMkLst>
        </pc:spChg>
        <pc:spChg chg="add del mod">
          <ac:chgData name="BELFORTE MATTEO" userId="d31a29f3-1587-411b-bc46-4031cf5a9931" providerId="ADAL" clId="{94061BEA-E9D7-400E-A385-875C3DF6EA83}" dt="2024-07-21T22:57:51.824" v="3456" actId="478"/>
          <ac:spMkLst>
            <pc:docMk/>
            <pc:sldMk cId="1174620278" sldId="314"/>
            <ac:spMk id="7" creationId="{D4E5D800-5F46-48EA-42D7-E4D8A06994F2}"/>
          </ac:spMkLst>
        </pc:spChg>
        <pc:grpChg chg="add del">
          <ac:chgData name="BELFORTE MATTEO" userId="d31a29f3-1587-411b-bc46-4031cf5a9931" providerId="ADAL" clId="{94061BEA-E9D7-400E-A385-875C3DF6EA83}" dt="2024-07-21T21:24:28.147" v="3330"/>
          <ac:grpSpMkLst>
            <pc:docMk/>
            <pc:sldMk cId="1174620278" sldId="314"/>
            <ac:grpSpMk id="11" creationId="{AB86F577-8905-4B21-8AF3-C1BB3433775D}"/>
          </ac:grpSpMkLst>
        </pc:grpChg>
        <pc:picChg chg="add mod">
          <ac:chgData name="BELFORTE MATTEO" userId="d31a29f3-1587-411b-bc46-4031cf5a9931" providerId="ADAL" clId="{94061BEA-E9D7-400E-A385-875C3DF6EA83}" dt="2024-07-21T22:59:11.031" v="3467" actId="1076"/>
          <ac:picMkLst>
            <pc:docMk/>
            <pc:sldMk cId="1174620278" sldId="314"/>
            <ac:picMk id="4" creationId="{B1B28E9E-9CD8-D243-0B9C-CF8632541FE4}"/>
          </ac:picMkLst>
        </pc:picChg>
        <pc:picChg chg="add del">
          <ac:chgData name="BELFORTE MATTEO" userId="d31a29f3-1587-411b-bc46-4031cf5a9931" providerId="ADAL" clId="{94061BEA-E9D7-400E-A385-875C3DF6EA83}" dt="2024-07-21T21:24:28.147" v="3330"/>
          <ac:picMkLst>
            <pc:docMk/>
            <pc:sldMk cId="1174620278" sldId="314"/>
            <ac:picMk id="9" creationId="{678E285C-BE9E-45B7-A3EE-B9792DAE9917}"/>
          </ac:picMkLst>
        </pc:picChg>
      </pc:sldChg>
      <pc:sldChg chg="addSp delSp modSp new mod setBg delDesignElem">
        <pc:chgData name="BELFORTE MATTEO" userId="d31a29f3-1587-411b-bc46-4031cf5a9931" providerId="ADAL" clId="{94061BEA-E9D7-400E-A385-875C3DF6EA83}" dt="2024-07-21T23:00:57.081" v="3473" actId="1076"/>
        <pc:sldMkLst>
          <pc:docMk/>
          <pc:sldMk cId="3580655483" sldId="315"/>
        </pc:sldMkLst>
        <pc:spChg chg="del mod">
          <ac:chgData name="BELFORTE MATTEO" userId="d31a29f3-1587-411b-bc46-4031cf5a9931" providerId="ADAL" clId="{94061BEA-E9D7-400E-A385-875C3DF6EA83}" dt="2024-07-21T22:57:56.894" v="3457" actId="478"/>
          <ac:spMkLst>
            <pc:docMk/>
            <pc:sldMk cId="3580655483" sldId="315"/>
            <ac:spMk id="2" creationId="{08952D58-7B2A-9302-489B-8D4218391668}"/>
          </ac:spMkLst>
        </pc:spChg>
        <pc:spChg chg="del">
          <ac:chgData name="BELFORTE MATTEO" userId="d31a29f3-1587-411b-bc46-4031cf5a9931" providerId="ADAL" clId="{94061BEA-E9D7-400E-A385-875C3DF6EA83}" dt="2024-07-21T20:56:48.415" v="2912" actId="478"/>
          <ac:spMkLst>
            <pc:docMk/>
            <pc:sldMk cId="3580655483" sldId="315"/>
            <ac:spMk id="3" creationId="{F07D30B9-DD44-B5CE-A744-6AB6960FD859}"/>
          </ac:spMkLst>
        </pc:spChg>
        <pc:spChg chg="add mod">
          <ac:chgData name="BELFORTE MATTEO" userId="d31a29f3-1587-411b-bc46-4031cf5a9931" providerId="ADAL" clId="{94061BEA-E9D7-400E-A385-875C3DF6EA83}" dt="2024-07-21T22:57:32.040" v="3452"/>
          <ac:spMkLst>
            <pc:docMk/>
            <pc:sldMk cId="3580655483" sldId="315"/>
            <ac:spMk id="6" creationId="{7BED11A6-5FD1-FBDA-64D2-5C30CD985ABB}"/>
          </ac:spMkLst>
        </pc:spChg>
        <pc:spChg chg="add del mod">
          <ac:chgData name="BELFORTE MATTEO" userId="d31a29f3-1587-411b-bc46-4031cf5a9931" providerId="ADAL" clId="{94061BEA-E9D7-400E-A385-875C3DF6EA83}" dt="2024-07-21T22:57:59.183" v="3458" actId="478"/>
          <ac:spMkLst>
            <pc:docMk/>
            <pc:sldMk cId="3580655483" sldId="315"/>
            <ac:spMk id="8" creationId="{38D19FFF-F446-A60D-62CC-92C097E4863B}"/>
          </ac:spMkLst>
        </pc:spChg>
        <pc:grpChg chg="add del">
          <ac:chgData name="BELFORTE MATTEO" userId="d31a29f3-1587-411b-bc46-4031cf5a9931" providerId="ADAL" clId="{94061BEA-E9D7-400E-A385-875C3DF6EA83}" dt="2024-07-21T21:24:28.147" v="3330"/>
          <ac:grpSpMkLst>
            <pc:docMk/>
            <pc:sldMk cId="3580655483" sldId="315"/>
            <ac:grpSpMk id="12" creationId="{039C885C-7507-48BC-8DA5-9B9A8A3B290E}"/>
          </ac:grpSpMkLst>
        </pc:grpChg>
        <pc:picChg chg="add mod">
          <ac:chgData name="BELFORTE MATTEO" userId="d31a29f3-1587-411b-bc46-4031cf5a9931" providerId="ADAL" clId="{94061BEA-E9D7-400E-A385-875C3DF6EA83}" dt="2024-07-21T22:59:44.520" v="3471" actId="1076"/>
          <ac:picMkLst>
            <pc:docMk/>
            <pc:sldMk cId="3580655483" sldId="315"/>
            <ac:picMk id="4" creationId="{A0CEF9DE-BAF8-52F9-DD73-E6954D445D96}"/>
          </ac:picMkLst>
        </pc:picChg>
        <pc:picChg chg="add mod">
          <ac:chgData name="BELFORTE MATTEO" userId="d31a29f3-1587-411b-bc46-4031cf5a9931" providerId="ADAL" clId="{94061BEA-E9D7-400E-A385-875C3DF6EA83}" dt="2024-07-21T23:00:57.081" v="3473" actId="1076"/>
          <ac:picMkLst>
            <pc:docMk/>
            <pc:sldMk cId="3580655483" sldId="315"/>
            <ac:picMk id="5" creationId="{2BA2F0BE-5C57-C705-0DE3-9392903EBDEE}"/>
          </ac:picMkLst>
        </pc:picChg>
        <pc:picChg chg="add del">
          <ac:chgData name="BELFORTE MATTEO" userId="d31a29f3-1587-411b-bc46-4031cf5a9931" providerId="ADAL" clId="{94061BEA-E9D7-400E-A385-875C3DF6EA83}" dt="2024-07-21T21:24:28.147" v="3330"/>
          <ac:picMkLst>
            <pc:docMk/>
            <pc:sldMk cId="3580655483" sldId="315"/>
            <ac:picMk id="10" creationId="{9EB19A0D-88ED-4EC7-B012-FDA45662F228}"/>
          </ac:picMkLst>
        </pc:picChg>
      </pc:sldChg>
      <pc:sldChg chg="modSp mod">
        <pc:chgData name="BELFORTE MATTEO" userId="d31a29f3-1587-411b-bc46-4031cf5a9931" providerId="ADAL" clId="{94061BEA-E9D7-400E-A385-875C3DF6EA83}" dt="2024-07-21T23:03:35.416" v="3476" actId="1076"/>
        <pc:sldMkLst>
          <pc:docMk/>
          <pc:sldMk cId="1769334210" sldId="316"/>
        </pc:sldMkLst>
        <pc:spChg chg="mod">
          <ac:chgData name="BELFORTE MATTEO" userId="d31a29f3-1587-411b-bc46-4031cf5a9931" providerId="ADAL" clId="{94061BEA-E9D7-400E-A385-875C3DF6EA83}" dt="2024-07-21T23:03:35.416" v="3476" actId="1076"/>
          <ac:spMkLst>
            <pc:docMk/>
            <pc:sldMk cId="1769334210" sldId="316"/>
            <ac:spMk id="2" creationId="{EBEF18F3-13A0-1182-BA5B-1673ED0BBB58}"/>
          </ac:spMkLst>
        </pc:spChg>
      </pc:sldChg>
      <pc:sldChg chg="new del">
        <pc:chgData name="BELFORTE MATTEO" userId="d31a29f3-1587-411b-bc46-4031cf5a9931" providerId="ADAL" clId="{94061BEA-E9D7-400E-A385-875C3DF6EA83}" dt="2024-07-21T21:10:21.465" v="3185" actId="47"/>
        <pc:sldMkLst>
          <pc:docMk/>
          <pc:sldMk cId="3282527443" sldId="316"/>
        </pc:sldMkLst>
      </pc:sldChg>
      <pc:sldChg chg="modSp mod">
        <pc:chgData name="BELFORTE MATTEO" userId="d31a29f3-1587-411b-bc46-4031cf5a9931" providerId="ADAL" clId="{94061BEA-E9D7-400E-A385-875C3DF6EA83}" dt="2024-07-21T22:44:42.898" v="3387" actId="108"/>
        <pc:sldMkLst>
          <pc:docMk/>
          <pc:sldMk cId="3943794235" sldId="319"/>
        </pc:sldMkLst>
        <pc:spChg chg="mod">
          <ac:chgData name="BELFORTE MATTEO" userId="d31a29f3-1587-411b-bc46-4031cf5a9931" providerId="ADAL" clId="{94061BEA-E9D7-400E-A385-875C3DF6EA83}" dt="2024-07-21T22:44:42.898" v="3387" actId="108"/>
          <ac:spMkLst>
            <pc:docMk/>
            <pc:sldMk cId="3943794235" sldId="319"/>
            <ac:spMk id="6" creationId="{A5B18E44-70FA-D8A3-CB2E-0F8DD5790D9A}"/>
          </ac:spMkLst>
        </pc:spChg>
      </pc:sldChg>
      <pc:sldChg chg="modSp mod">
        <pc:chgData name="BELFORTE MATTEO" userId="d31a29f3-1587-411b-bc46-4031cf5a9931" providerId="ADAL" clId="{94061BEA-E9D7-400E-A385-875C3DF6EA83}" dt="2024-07-21T22:44:50.505" v="3388" actId="108"/>
        <pc:sldMkLst>
          <pc:docMk/>
          <pc:sldMk cId="268791726" sldId="320"/>
        </pc:sldMkLst>
        <pc:spChg chg="mod">
          <ac:chgData name="BELFORTE MATTEO" userId="d31a29f3-1587-411b-bc46-4031cf5a9931" providerId="ADAL" clId="{94061BEA-E9D7-400E-A385-875C3DF6EA83}" dt="2024-07-21T22:44:50.505" v="3388" actId="108"/>
          <ac:spMkLst>
            <pc:docMk/>
            <pc:sldMk cId="268791726" sldId="320"/>
            <ac:spMk id="6" creationId="{A5B18E44-70FA-D8A3-CB2E-0F8DD5790D9A}"/>
          </ac:spMkLst>
        </pc:spChg>
      </pc:sldChg>
      <pc:sldChg chg="modSp mod addCm modCm">
        <pc:chgData name="BELFORTE MATTEO" userId="d31a29f3-1587-411b-bc46-4031cf5a9931" providerId="ADAL" clId="{94061BEA-E9D7-400E-A385-875C3DF6EA83}" dt="2024-07-21T22:47:39.810" v="3411" actId="108"/>
        <pc:sldMkLst>
          <pc:docMk/>
          <pc:sldMk cId="1065864013" sldId="321"/>
        </pc:sldMkLst>
        <pc:spChg chg="mod">
          <ac:chgData name="BELFORTE MATTEO" userId="d31a29f3-1587-411b-bc46-4031cf5a9931" providerId="ADAL" clId="{94061BEA-E9D7-400E-A385-875C3DF6EA83}" dt="2024-07-21T22:47:39.810" v="3411" actId="108"/>
          <ac:spMkLst>
            <pc:docMk/>
            <pc:sldMk cId="1065864013" sldId="321"/>
            <ac:spMk id="2" creationId="{EBEF18F3-13A0-1182-BA5B-1673ED0BBB58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BELFORTE MATTEO" userId="d31a29f3-1587-411b-bc46-4031cf5a9931" providerId="ADAL" clId="{94061BEA-E9D7-400E-A385-875C3DF6EA83}" dt="2024-07-21T22:33:55.142" v="3376"/>
              <pc2:cmMkLst xmlns:pc2="http://schemas.microsoft.com/office/powerpoint/2019/9/main/command">
                <pc:docMk/>
                <pc:sldMk cId="1065864013" sldId="321"/>
                <pc2:cmMk id="{D853BC83-1289-4B03-B909-E1CAA1030F0C}"/>
              </pc2:cmMkLst>
              <pc226:cmRplyChg chg="add">
                <pc226:chgData name="BELFORTE MATTEO" userId="d31a29f3-1587-411b-bc46-4031cf5a9931" providerId="ADAL" clId="{94061BEA-E9D7-400E-A385-875C3DF6EA83}" dt="2024-07-21T22:33:37.065" v="3375"/>
                <pc2:cmRplyMkLst xmlns:pc2="http://schemas.microsoft.com/office/powerpoint/2019/9/main/command">
                  <pc:docMk/>
                  <pc:sldMk cId="1065864013" sldId="321"/>
                  <pc2:cmMk id="{D853BC83-1289-4B03-B909-E1CAA1030F0C}"/>
                  <pc2:cmRplyMk id="{292201BD-BBC4-4B46-A29E-3AE5EDFFF0AA}"/>
                </pc2:cmRplyMkLst>
              </pc226:cmRplyChg>
              <pc226:cmRplyChg chg="add">
                <pc226:chgData name="BELFORTE MATTEO" userId="d31a29f3-1587-411b-bc46-4031cf5a9931" providerId="ADAL" clId="{94061BEA-E9D7-400E-A385-875C3DF6EA83}" dt="2024-07-21T22:33:55.142" v="3376"/>
                <pc2:cmRplyMkLst xmlns:pc2="http://schemas.microsoft.com/office/powerpoint/2019/9/main/command">
                  <pc:docMk/>
                  <pc:sldMk cId="1065864013" sldId="321"/>
                  <pc2:cmMk id="{D853BC83-1289-4B03-B909-E1CAA1030F0C}"/>
                  <pc2:cmRplyMk id="{7A96B4DC-B81A-40E4-9B99-9D183227E816}"/>
                </pc2:cmRplyMkLst>
              </pc226:cmRplyChg>
            </pc226:cmChg>
          </p:ext>
        </pc:extLst>
      </pc:sldChg>
      <pc:sldChg chg="modSp mod">
        <pc:chgData name="BELFORTE MATTEO" userId="d31a29f3-1587-411b-bc46-4031cf5a9931" providerId="ADAL" clId="{94061BEA-E9D7-400E-A385-875C3DF6EA83}" dt="2024-07-22T13:03:43.925" v="3479" actId="13926"/>
        <pc:sldMkLst>
          <pc:docMk/>
          <pc:sldMk cId="1629666821" sldId="327"/>
        </pc:sldMkLst>
        <pc:spChg chg="mod">
          <ac:chgData name="BELFORTE MATTEO" userId="d31a29f3-1587-411b-bc46-4031cf5a9931" providerId="ADAL" clId="{94061BEA-E9D7-400E-A385-875C3DF6EA83}" dt="2024-07-22T13:03:43.925" v="3479" actId="13926"/>
          <ac:spMkLst>
            <pc:docMk/>
            <pc:sldMk cId="1629666821" sldId="327"/>
            <ac:spMk id="8" creationId="{443AE6DA-F99D-D97C-0FF7-BB0E3CC19599}"/>
          </ac:spMkLst>
        </pc:spChg>
      </pc:sldChg>
      <pc:sldChg chg="addSp delSp modSp new mod">
        <pc:chgData name="BELFORTE MATTEO" userId="d31a29f3-1587-411b-bc46-4031cf5a9931" providerId="ADAL" clId="{94061BEA-E9D7-400E-A385-875C3DF6EA83}" dt="2024-07-22T14:56:50.281" v="3550" actId="1076"/>
        <pc:sldMkLst>
          <pc:docMk/>
          <pc:sldMk cId="1223256630" sldId="328"/>
        </pc:sldMkLst>
        <pc:spChg chg="mod">
          <ac:chgData name="BELFORTE MATTEO" userId="d31a29f3-1587-411b-bc46-4031cf5a9931" providerId="ADAL" clId="{94061BEA-E9D7-400E-A385-875C3DF6EA83}" dt="2024-07-22T14:55:02.969" v="3522" actId="108"/>
          <ac:spMkLst>
            <pc:docMk/>
            <pc:sldMk cId="1223256630" sldId="328"/>
            <ac:spMk id="2" creationId="{36800E1A-E1E8-A319-5C50-75BD20E8B1F8}"/>
          </ac:spMkLst>
        </pc:spChg>
        <pc:spChg chg="del">
          <ac:chgData name="BELFORTE MATTEO" userId="d31a29f3-1587-411b-bc46-4031cf5a9931" providerId="ADAL" clId="{94061BEA-E9D7-400E-A385-875C3DF6EA83}" dt="2024-07-22T14:55:10.444" v="3523" actId="478"/>
          <ac:spMkLst>
            <pc:docMk/>
            <pc:sldMk cId="1223256630" sldId="328"/>
            <ac:spMk id="3" creationId="{C9BD0679-F0EC-FB96-FBCD-5B8374511D34}"/>
          </ac:spMkLst>
        </pc:spChg>
        <pc:picChg chg="add mod">
          <ac:chgData name="BELFORTE MATTEO" userId="d31a29f3-1587-411b-bc46-4031cf5a9931" providerId="ADAL" clId="{94061BEA-E9D7-400E-A385-875C3DF6EA83}" dt="2024-07-22T14:56:42.967" v="3548" actId="1076"/>
          <ac:picMkLst>
            <pc:docMk/>
            <pc:sldMk cId="1223256630" sldId="328"/>
            <ac:picMk id="4" creationId="{25D48B49-6EB6-DC46-849F-E2A1FD91C1D6}"/>
          </ac:picMkLst>
        </pc:picChg>
        <pc:picChg chg="add mod">
          <ac:chgData name="BELFORTE MATTEO" userId="d31a29f3-1587-411b-bc46-4031cf5a9931" providerId="ADAL" clId="{94061BEA-E9D7-400E-A385-875C3DF6EA83}" dt="2024-07-22T14:56:44.359" v="3549" actId="1076"/>
          <ac:picMkLst>
            <pc:docMk/>
            <pc:sldMk cId="1223256630" sldId="328"/>
            <ac:picMk id="5" creationId="{EB5187D9-35F0-7B37-856E-699072A0833A}"/>
          </ac:picMkLst>
        </pc:picChg>
        <pc:picChg chg="add mod">
          <ac:chgData name="BELFORTE MATTEO" userId="d31a29f3-1587-411b-bc46-4031cf5a9931" providerId="ADAL" clId="{94061BEA-E9D7-400E-A385-875C3DF6EA83}" dt="2024-07-22T14:56:50.281" v="3550" actId="1076"/>
          <ac:picMkLst>
            <pc:docMk/>
            <pc:sldMk cId="1223256630" sldId="328"/>
            <ac:picMk id="6" creationId="{29B9B17B-D78D-8579-4FAF-234BA4B97C66}"/>
          </ac:picMkLst>
        </pc:picChg>
      </pc:sldChg>
      <pc:sldChg chg="addSp delSp modSp new mod">
        <pc:chgData name="BELFORTE MATTEO" userId="d31a29f3-1587-411b-bc46-4031cf5a9931" providerId="ADAL" clId="{94061BEA-E9D7-400E-A385-875C3DF6EA83}" dt="2024-07-22T15:00:07.517" v="3569" actId="1076"/>
        <pc:sldMkLst>
          <pc:docMk/>
          <pc:sldMk cId="2953697851" sldId="329"/>
        </pc:sldMkLst>
        <pc:spChg chg="mod">
          <ac:chgData name="BELFORTE MATTEO" userId="d31a29f3-1587-411b-bc46-4031cf5a9931" providerId="ADAL" clId="{94061BEA-E9D7-400E-A385-875C3DF6EA83}" dt="2024-07-22T14:57:10.526" v="3552"/>
          <ac:spMkLst>
            <pc:docMk/>
            <pc:sldMk cId="2953697851" sldId="329"/>
            <ac:spMk id="2" creationId="{B8210B17-AAAC-6551-4090-28A9433DD780}"/>
          </ac:spMkLst>
        </pc:spChg>
        <pc:spChg chg="del">
          <ac:chgData name="BELFORTE MATTEO" userId="d31a29f3-1587-411b-bc46-4031cf5a9931" providerId="ADAL" clId="{94061BEA-E9D7-400E-A385-875C3DF6EA83}" dt="2024-07-22T14:57:15.239" v="3553" actId="478"/>
          <ac:spMkLst>
            <pc:docMk/>
            <pc:sldMk cId="2953697851" sldId="329"/>
            <ac:spMk id="3" creationId="{D53927C5-8824-186E-5FB2-B1EA712BBF9E}"/>
          </ac:spMkLst>
        </pc:spChg>
        <pc:picChg chg="add mod">
          <ac:chgData name="BELFORTE MATTEO" userId="d31a29f3-1587-411b-bc46-4031cf5a9931" providerId="ADAL" clId="{94061BEA-E9D7-400E-A385-875C3DF6EA83}" dt="2024-07-22T14:59:03.104" v="3565" actId="1076"/>
          <ac:picMkLst>
            <pc:docMk/>
            <pc:sldMk cId="2953697851" sldId="329"/>
            <ac:picMk id="4" creationId="{CE83702A-B6A8-5B53-D189-14DBE283C0FD}"/>
          </ac:picMkLst>
        </pc:picChg>
        <pc:picChg chg="add mod">
          <ac:chgData name="BELFORTE MATTEO" userId="d31a29f3-1587-411b-bc46-4031cf5a9931" providerId="ADAL" clId="{94061BEA-E9D7-400E-A385-875C3DF6EA83}" dt="2024-07-22T14:59:30.258" v="3567" actId="1076"/>
          <ac:picMkLst>
            <pc:docMk/>
            <pc:sldMk cId="2953697851" sldId="329"/>
            <ac:picMk id="5" creationId="{80324864-7E4D-7363-F4B6-42CD362D2D18}"/>
          </ac:picMkLst>
        </pc:picChg>
        <pc:picChg chg="add mod">
          <ac:chgData name="BELFORTE MATTEO" userId="d31a29f3-1587-411b-bc46-4031cf5a9931" providerId="ADAL" clId="{94061BEA-E9D7-400E-A385-875C3DF6EA83}" dt="2024-07-22T15:00:07.517" v="3569" actId="1076"/>
          <ac:picMkLst>
            <pc:docMk/>
            <pc:sldMk cId="2953697851" sldId="329"/>
            <ac:picMk id="6" creationId="{72A3BCEE-6C23-0E8E-430B-751011932496}"/>
          </ac:picMkLst>
        </pc:picChg>
      </pc:sldChg>
      <pc:sldChg chg="addSp delSp modSp new mod modClrScheme chgLayout">
        <pc:chgData name="BELFORTE MATTEO" userId="d31a29f3-1587-411b-bc46-4031cf5a9931" providerId="ADAL" clId="{94061BEA-E9D7-400E-A385-875C3DF6EA83}" dt="2024-07-22T15:03:17.048" v="3607" actId="1076"/>
        <pc:sldMkLst>
          <pc:docMk/>
          <pc:sldMk cId="2890787534" sldId="330"/>
        </pc:sldMkLst>
        <pc:spChg chg="mod">
          <ac:chgData name="BELFORTE MATTEO" userId="d31a29f3-1587-411b-bc46-4031cf5a9931" providerId="ADAL" clId="{94061BEA-E9D7-400E-A385-875C3DF6EA83}" dt="2024-07-22T15:02:10.699" v="3591" actId="26606"/>
          <ac:spMkLst>
            <pc:docMk/>
            <pc:sldMk cId="2890787534" sldId="330"/>
            <ac:spMk id="2" creationId="{9DC9980D-BE3D-6F81-F15E-7642D211A11B}"/>
          </ac:spMkLst>
        </pc:spChg>
        <pc:spChg chg="del">
          <ac:chgData name="BELFORTE MATTEO" userId="d31a29f3-1587-411b-bc46-4031cf5a9931" providerId="ADAL" clId="{94061BEA-E9D7-400E-A385-875C3DF6EA83}" dt="2024-07-22T15:00:43.187" v="3581" actId="478"/>
          <ac:spMkLst>
            <pc:docMk/>
            <pc:sldMk cId="2890787534" sldId="330"/>
            <ac:spMk id="3" creationId="{40AB4EB2-C72D-EA99-D7FB-63C5523A9BC9}"/>
          </ac:spMkLst>
        </pc:spChg>
        <pc:picChg chg="add mod ord">
          <ac:chgData name="BELFORTE MATTEO" userId="d31a29f3-1587-411b-bc46-4031cf5a9931" providerId="ADAL" clId="{94061BEA-E9D7-400E-A385-875C3DF6EA83}" dt="2024-07-22T15:03:10.302" v="3606" actId="1076"/>
          <ac:picMkLst>
            <pc:docMk/>
            <pc:sldMk cId="2890787534" sldId="330"/>
            <ac:picMk id="4" creationId="{76513F19-3B02-586D-1CFF-F6E85105C14E}"/>
          </ac:picMkLst>
        </pc:picChg>
        <pc:picChg chg="add del mod">
          <ac:chgData name="BELFORTE MATTEO" userId="d31a29f3-1587-411b-bc46-4031cf5a9931" providerId="ADAL" clId="{94061BEA-E9D7-400E-A385-875C3DF6EA83}" dt="2024-07-22T15:02:29.695" v="3595" actId="478"/>
          <ac:picMkLst>
            <pc:docMk/>
            <pc:sldMk cId="2890787534" sldId="330"/>
            <ac:picMk id="5" creationId="{14085C53-C318-9084-09B4-558BD4FB7FFD}"/>
          </ac:picMkLst>
        </pc:picChg>
        <pc:picChg chg="add mod">
          <ac:chgData name="BELFORTE MATTEO" userId="d31a29f3-1587-411b-bc46-4031cf5a9931" providerId="ADAL" clId="{94061BEA-E9D7-400E-A385-875C3DF6EA83}" dt="2024-07-22T15:03:17.048" v="3607" actId="1076"/>
          <ac:picMkLst>
            <pc:docMk/>
            <pc:sldMk cId="2890787534" sldId="330"/>
            <ac:picMk id="6" creationId="{A057BAC0-80E0-B499-9C07-7C30ACA53401}"/>
          </ac:picMkLst>
        </pc:picChg>
      </pc:sldChg>
      <pc:sldChg chg="addSp delSp modSp new mod">
        <pc:chgData name="BELFORTE MATTEO" userId="d31a29f3-1587-411b-bc46-4031cf5a9931" providerId="ADAL" clId="{94061BEA-E9D7-400E-A385-875C3DF6EA83}" dt="2024-07-22T15:05:52.133" v="3626" actId="1076"/>
        <pc:sldMkLst>
          <pc:docMk/>
          <pc:sldMk cId="2095002127" sldId="331"/>
        </pc:sldMkLst>
        <pc:spChg chg="mod">
          <ac:chgData name="BELFORTE MATTEO" userId="d31a29f3-1587-411b-bc46-4031cf5a9931" providerId="ADAL" clId="{94061BEA-E9D7-400E-A385-875C3DF6EA83}" dt="2024-07-22T15:04:57.825" v="3609"/>
          <ac:spMkLst>
            <pc:docMk/>
            <pc:sldMk cId="2095002127" sldId="331"/>
            <ac:spMk id="2" creationId="{1D90A010-78FC-D6DD-9BCF-DAEE97077670}"/>
          </ac:spMkLst>
        </pc:spChg>
        <pc:spChg chg="del">
          <ac:chgData name="BELFORTE MATTEO" userId="d31a29f3-1587-411b-bc46-4031cf5a9931" providerId="ADAL" clId="{94061BEA-E9D7-400E-A385-875C3DF6EA83}" dt="2024-07-22T15:05:01.438" v="3610" actId="478"/>
          <ac:spMkLst>
            <pc:docMk/>
            <pc:sldMk cId="2095002127" sldId="331"/>
            <ac:spMk id="3" creationId="{ADF00DEE-0D3C-562D-E854-DDDB251EC816}"/>
          </ac:spMkLst>
        </pc:spChg>
        <pc:picChg chg="add mod">
          <ac:chgData name="BELFORTE MATTEO" userId="d31a29f3-1587-411b-bc46-4031cf5a9931" providerId="ADAL" clId="{94061BEA-E9D7-400E-A385-875C3DF6EA83}" dt="2024-07-22T15:05:23.494" v="3617" actId="14100"/>
          <ac:picMkLst>
            <pc:docMk/>
            <pc:sldMk cId="2095002127" sldId="331"/>
            <ac:picMk id="4" creationId="{A3809999-CD33-1D53-3666-162576ED4B3E}"/>
          </ac:picMkLst>
        </pc:picChg>
        <pc:picChg chg="add mod">
          <ac:chgData name="BELFORTE MATTEO" userId="d31a29f3-1587-411b-bc46-4031cf5a9931" providerId="ADAL" clId="{94061BEA-E9D7-400E-A385-875C3DF6EA83}" dt="2024-07-22T15:05:32.928" v="3620" actId="1076"/>
          <ac:picMkLst>
            <pc:docMk/>
            <pc:sldMk cId="2095002127" sldId="331"/>
            <ac:picMk id="5" creationId="{87B2AA52-D399-ADDE-9C6A-6BD513E81F28}"/>
          </ac:picMkLst>
        </pc:picChg>
        <pc:picChg chg="add mod">
          <ac:chgData name="BELFORTE MATTEO" userId="d31a29f3-1587-411b-bc46-4031cf5a9931" providerId="ADAL" clId="{94061BEA-E9D7-400E-A385-875C3DF6EA83}" dt="2024-07-22T15:05:52.133" v="3626" actId="1076"/>
          <ac:picMkLst>
            <pc:docMk/>
            <pc:sldMk cId="2095002127" sldId="331"/>
            <ac:picMk id="6" creationId="{146EC6FB-6368-E631-F606-758AE5585FA9}"/>
          </ac:picMkLst>
        </pc:picChg>
      </pc:sldChg>
      <pc:sldChg chg="addSp delSp modSp new mod">
        <pc:chgData name="BELFORTE MATTEO" userId="d31a29f3-1587-411b-bc46-4031cf5a9931" providerId="ADAL" clId="{94061BEA-E9D7-400E-A385-875C3DF6EA83}" dt="2024-07-22T15:25:49.968" v="3937" actId="20577"/>
        <pc:sldMkLst>
          <pc:docMk/>
          <pc:sldMk cId="2056245387" sldId="332"/>
        </pc:sldMkLst>
        <pc:spChg chg="mod">
          <ac:chgData name="BELFORTE MATTEO" userId="d31a29f3-1587-411b-bc46-4031cf5a9931" providerId="ADAL" clId="{94061BEA-E9D7-400E-A385-875C3DF6EA83}" dt="2024-07-22T15:12:50.615" v="3628"/>
          <ac:spMkLst>
            <pc:docMk/>
            <pc:sldMk cId="2056245387" sldId="332"/>
            <ac:spMk id="2" creationId="{05E4F07C-8543-2FE7-312E-FB6FAAB679C6}"/>
          </ac:spMkLst>
        </pc:spChg>
        <pc:spChg chg="del">
          <ac:chgData name="BELFORTE MATTEO" userId="d31a29f3-1587-411b-bc46-4031cf5a9931" providerId="ADAL" clId="{94061BEA-E9D7-400E-A385-875C3DF6EA83}" dt="2024-07-22T15:12:54.151" v="3629" actId="478"/>
          <ac:spMkLst>
            <pc:docMk/>
            <pc:sldMk cId="2056245387" sldId="332"/>
            <ac:spMk id="3" creationId="{FBF874D5-BE2A-5CB8-E614-FA9041AAA18E}"/>
          </ac:spMkLst>
        </pc:spChg>
        <pc:spChg chg="add mod">
          <ac:chgData name="BELFORTE MATTEO" userId="d31a29f3-1587-411b-bc46-4031cf5a9931" providerId="ADAL" clId="{94061BEA-E9D7-400E-A385-875C3DF6EA83}" dt="2024-07-22T15:25:49.968" v="3937" actId="20577"/>
          <ac:spMkLst>
            <pc:docMk/>
            <pc:sldMk cId="2056245387" sldId="332"/>
            <ac:spMk id="10" creationId="{56A419BD-34CF-B02B-35F7-7DC84B9AA0C4}"/>
          </ac:spMkLst>
        </pc:spChg>
        <pc:spChg chg="add mod">
          <ac:chgData name="BELFORTE MATTEO" userId="d31a29f3-1587-411b-bc46-4031cf5a9931" providerId="ADAL" clId="{94061BEA-E9D7-400E-A385-875C3DF6EA83}" dt="2024-07-22T15:23:58.867" v="3812" actId="20577"/>
          <ac:spMkLst>
            <pc:docMk/>
            <pc:sldMk cId="2056245387" sldId="332"/>
            <ac:spMk id="11" creationId="{853DC717-5C13-B09F-A685-B122F88DFC82}"/>
          </ac:spMkLst>
        </pc:spChg>
        <pc:spChg chg="add mod">
          <ac:chgData name="BELFORTE MATTEO" userId="d31a29f3-1587-411b-bc46-4031cf5a9931" providerId="ADAL" clId="{94061BEA-E9D7-400E-A385-875C3DF6EA83}" dt="2024-07-22T15:25:19.205" v="3890" actId="20577"/>
          <ac:spMkLst>
            <pc:docMk/>
            <pc:sldMk cId="2056245387" sldId="332"/>
            <ac:spMk id="12" creationId="{F66C2F31-DF42-CD9E-8EF5-E2F2C2947A0D}"/>
          </ac:spMkLst>
        </pc:spChg>
        <pc:picChg chg="add mod">
          <ac:chgData name="BELFORTE MATTEO" userId="d31a29f3-1587-411b-bc46-4031cf5a9931" providerId="ADAL" clId="{94061BEA-E9D7-400E-A385-875C3DF6EA83}" dt="2024-07-22T15:21:34.708" v="3652" actId="1076"/>
          <ac:picMkLst>
            <pc:docMk/>
            <pc:sldMk cId="2056245387" sldId="332"/>
            <ac:picMk id="5" creationId="{911EA13F-1427-BE55-B168-20CA59CDDB0B}"/>
          </ac:picMkLst>
        </pc:picChg>
        <pc:picChg chg="add mod">
          <ac:chgData name="BELFORTE MATTEO" userId="d31a29f3-1587-411b-bc46-4031cf5a9931" providerId="ADAL" clId="{94061BEA-E9D7-400E-A385-875C3DF6EA83}" dt="2024-07-22T15:21:39.420" v="3653" actId="1076"/>
          <ac:picMkLst>
            <pc:docMk/>
            <pc:sldMk cId="2056245387" sldId="332"/>
            <ac:picMk id="7" creationId="{8E11FDAD-D856-8C44-BBF8-9A22A6BCAA27}"/>
          </ac:picMkLst>
        </pc:picChg>
        <pc:picChg chg="add mod">
          <ac:chgData name="BELFORTE MATTEO" userId="d31a29f3-1587-411b-bc46-4031cf5a9931" providerId="ADAL" clId="{94061BEA-E9D7-400E-A385-875C3DF6EA83}" dt="2024-07-22T15:21:41.156" v="3654" actId="1076"/>
          <ac:picMkLst>
            <pc:docMk/>
            <pc:sldMk cId="2056245387" sldId="332"/>
            <ac:picMk id="9" creationId="{F96E6564-11DA-79F1-13D0-7FF345AE0C45}"/>
          </ac:picMkLst>
        </pc:picChg>
      </pc:sldChg>
      <pc:sldChg chg="addSp delSp modSp mod">
        <pc:chgData name="BELFORTE MATTEO" userId="d31a29f3-1587-411b-bc46-4031cf5a9931" providerId="ADAL" clId="{94061BEA-E9D7-400E-A385-875C3DF6EA83}" dt="2024-07-22T16:49:53.033" v="5324" actId="20577"/>
        <pc:sldMkLst>
          <pc:docMk/>
          <pc:sldMk cId="1830547240" sldId="333"/>
        </pc:sldMkLst>
        <pc:spChg chg="mod">
          <ac:chgData name="BELFORTE MATTEO" userId="d31a29f3-1587-411b-bc46-4031cf5a9931" providerId="ADAL" clId="{94061BEA-E9D7-400E-A385-875C3DF6EA83}" dt="2024-07-22T16:49:16.235" v="5310" actId="255"/>
          <ac:spMkLst>
            <pc:docMk/>
            <pc:sldMk cId="1830547240" sldId="333"/>
            <ac:spMk id="3" creationId="{C02DC710-440A-123A-7A46-798DF3CCE674}"/>
          </ac:spMkLst>
        </pc:spChg>
        <pc:spChg chg="mod">
          <ac:chgData name="BELFORTE MATTEO" userId="d31a29f3-1587-411b-bc46-4031cf5a9931" providerId="ADAL" clId="{94061BEA-E9D7-400E-A385-875C3DF6EA83}" dt="2024-07-22T16:46:18.609" v="5275" actId="20577"/>
          <ac:spMkLst>
            <pc:docMk/>
            <pc:sldMk cId="1830547240" sldId="333"/>
            <ac:spMk id="7" creationId="{A07B8760-7216-9E45-5CFB-C7B3E4E5F003}"/>
          </ac:spMkLst>
        </pc:spChg>
        <pc:spChg chg="add mod">
          <ac:chgData name="BELFORTE MATTEO" userId="d31a29f3-1587-411b-bc46-4031cf5a9931" providerId="ADAL" clId="{94061BEA-E9D7-400E-A385-875C3DF6EA83}" dt="2024-07-22T16:48:54.017" v="5303"/>
          <ac:spMkLst>
            <pc:docMk/>
            <pc:sldMk cId="1830547240" sldId="333"/>
            <ac:spMk id="9" creationId="{2A3497AD-578F-1386-820B-6A85F428F483}"/>
          </ac:spMkLst>
        </pc:spChg>
        <pc:spChg chg="add del">
          <ac:chgData name="BELFORTE MATTEO" userId="d31a29f3-1587-411b-bc46-4031cf5a9931" providerId="ADAL" clId="{94061BEA-E9D7-400E-A385-875C3DF6EA83}" dt="2024-07-22T16:49:01.703" v="5309" actId="478"/>
          <ac:spMkLst>
            <pc:docMk/>
            <pc:sldMk cId="1830547240" sldId="333"/>
            <ac:spMk id="10" creationId="{6BE70613-D88A-2B02-85ED-03D3D9643672}"/>
          </ac:spMkLst>
        </pc:spChg>
        <pc:spChg chg="add mod">
          <ac:chgData name="BELFORTE MATTEO" userId="d31a29f3-1587-411b-bc46-4031cf5a9931" providerId="ADAL" clId="{94061BEA-E9D7-400E-A385-875C3DF6EA83}" dt="2024-07-22T16:49:53.033" v="5324" actId="20577"/>
          <ac:spMkLst>
            <pc:docMk/>
            <pc:sldMk cId="1830547240" sldId="333"/>
            <ac:spMk id="11" creationId="{D0A54C27-4435-ADD8-9FBD-8B5235AA61AC}"/>
          </ac:spMkLst>
        </pc:spChg>
      </pc:sldChg>
      <pc:sldChg chg="addSp delSp modSp new mod">
        <pc:chgData name="BELFORTE MATTEO" userId="d31a29f3-1587-411b-bc46-4031cf5a9931" providerId="ADAL" clId="{94061BEA-E9D7-400E-A385-875C3DF6EA83}" dt="2024-07-22T16:48:18.446" v="5297" actId="27636"/>
        <pc:sldMkLst>
          <pc:docMk/>
          <pc:sldMk cId="1289870320" sldId="335"/>
        </pc:sldMkLst>
        <pc:spChg chg="del">
          <ac:chgData name="BELFORTE MATTEO" userId="d31a29f3-1587-411b-bc46-4031cf5a9931" providerId="ADAL" clId="{94061BEA-E9D7-400E-A385-875C3DF6EA83}" dt="2024-07-22T16:46:46.738" v="5277" actId="478"/>
          <ac:spMkLst>
            <pc:docMk/>
            <pc:sldMk cId="1289870320" sldId="335"/>
            <ac:spMk id="2" creationId="{4D853C7F-5B40-1E97-4965-354A0FB9BBB0}"/>
          </ac:spMkLst>
        </pc:spChg>
        <pc:spChg chg="del">
          <ac:chgData name="BELFORTE MATTEO" userId="d31a29f3-1587-411b-bc46-4031cf5a9931" providerId="ADAL" clId="{94061BEA-E9D7-400E-A385-875C3DF6EA83}" dt="2024-07-22T16:46:57.721" v="5279" actId="478"/>
          <ac:spMkLst>
            <pc:docMk/>
            <pc:sldMk cId="1289870320" sldId="335"/>
            <ac:spMk id="3" creationId="{817D0CDF-8B46-ED99-E4BC-211E21256099}"/>
          </ac:spMkLst>
        </pc:spChg>
        <pc:spChg chg="add mod">
          <ac:chgData name="BELFORTE MATTEO" userId="d31a29f3-1587-411b-bc46-4031cf5a9931" providerId="ADAL" clId="{94061BEA-E9D7-400E-A385-875C3DF6EA83}" dt="2024-07-22T16:47:17.863" v="5285" actId="20577"/>
          <ac:spMkLst>
            <pc:docMk/>
            <pc:sldMk cId="1289870320" sldId="335"/>
            <ac:spMk id="4" creationId="{044607FD-21F9-DE72-A520-8E1CE6AF5B34}"/>
          </ac:spMkLst>
        </pc:spChg>
        <pc:spChg chg="add mod">
          <ac:chgData name="BELFORTE MATTEO" userId="d31a29f3-1587-411b-bc46-4031cf5a9931" providerId="ADAL" clId="{94061BEA-E9D7-400E-A385-875C3DF6EA83}" dt="2024-07-22T16:48:18.446" v="5297" actId="27636"/>
          <ac:spMkLst>
            <pc:docMk/>
            <pc:sldMk cId="1289870320" sldId="335"/>
            <ac:spMk id="5" creationId="{B1AF156B-0C1E-E02E-8636-1A244AB19DD0}"/>
          </ac:spMkLst>
        </pc:spChg>
      </pc:sldChg>
    </pc:docChg>
  </pc:docChgLst>
  <pc:docChgLst>
    <pc:chgData name="MANTINI FRANCESCA" userId="2fe4e5fa-b93b-4b40-8f9f-b5eecb2d7b8c" providerId="ADAL" clId="{EE3C3877-697B-49DD-85A5-042A106EB6B8}"/>
    <pc:docChg chg="delSld">
      <pc:chgData name="MANTINI FRANCESCA" userId="2fe4e5fa-b93b-4b40-8f9f-b5eecb2d7b8c" providerId="ADAL" clId="{EE3C3877-697B-49DD-85A5-042A106EB6B8}" dt="2024-07-22T18:33:29.943" v="1" actId="47"/>
      <pc:docMkLst>
        <pc:docMk/>
      </pc:docMkLst>
      <pc:sldChg chg="del">
        <pc:chgData name="MANTINI FRANCESCA" userId="2fe4e5fa-b93b-4b40-8f9f-b5eecb2d7b8c" providerId="ADAL" clId="{EE3C3877-697B-49DD-85A5-042A106EB6B8}" dt="2024-07-22T18:33:28.409" v="0" actId="47"/>
        <pc:sldMkLst>
          <pc:docMk/>
          <pc:sldMk cId="1174620278" sldId="314"/>
        </pc:sldMkLst>
      </pc:sldChg>
      <pc:sldChg chg="del">
        <pc:chgData name="MANTINI FRANCESCA" userId="2fe4e5fa-b93b-4b40-8f9f-b5eecb2d7b8c" providerId="ADAL" clId="{EE3C3877-697B-49DD-85A5-042A106EB6B8}" dt="2024-07-22T18:33:29.943" v="1" actId="47"/>
        <pc:sldMkLst>
          <pc:docMk/>
          <pc:sldMk cId="3580655483" sldId="31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3AC54A-E5E3-4F93-993B-A77C4D7A6423}" type="datetimeFigureOut">
              <a:rPr lang="it-IT" smtClean="0"/>
              <a:t>22/07/2024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EFF8B2-41EB-4DAE-A72E-74FB55B810E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4638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FF8B2-41EB-4DAE-A72E-74FB55B810E2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8363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EEA895F-66E5-4CEF-B423-12477212BD08}" type="datetimeFigureOut">
              <a:rPr lang="it-IT" smtClean="0"/>
              <a:t>22/07/2024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F4951F8C-5316-4F64-AF0F-A527494DACB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4592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A895F-66E5-4CEF-B423-12477212BD08}" type="datetimeFigureOut">
              <a:rPr lang="it-IT" smtClean="0"/>
              <a:t>22/07/2024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51F8C-5316-4F64-AF0F-A527494DACB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3337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A895F-66E5-4CEF-B423-12477212BD08}" type="datetimeFigureOut">
              <a:rPr lang="it-IT" smtClean="0"/>
              <a:t>22/07/2024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51F8C-5316-4F64-AF0F-A527494DACB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7424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A895F-66E5-4CEF-B423-12477212BD08}" type="datetimeFigureOut">
              <a:rPr lang="it-IT" smtClean="0"/>
              <a:t>22/07/2024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51F8C-5316-4F64-AF0F-A527494DACBF}" type="slidenum">
              <a:rPr lang="it-IT" smtClean="0"/>
              <a:t>‹N›</a:t>
            </a:fld>
            <a:endParaRPr lang="it-IT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753360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A895F-66E5-4CEF-B423-12477212BD08}" type="datetimeFigureOut">
              <a:rPr lang="it-IT" smtClean="0"/>
              <a:t>22/07/2024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51F8C-5316-4F64-AF0F-A527494DACB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94909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A895F-66E5-4CEF-B423-12477212BD08}" type="datetimeFigureOut">
              <a:rPr lang="it-IT" smtClean="0"/>
              <a:t>22/07/2024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51F8C-5316-4F64-AF0F-A527494DACB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73788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A895F-66E5-4CEF-B423-12477212BD08}" type="datetimeFigureOut">
              <a:rPr lang="it-IT" smtClean="0"/>
              <a:t>22/07/2024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51F8C-5316-4F64-AF0F-A527494DACB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95514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A895F-66E5-4CEF-B423-12477212BD08}" type="datetimeFigureOut">
              <a:rPr lang="it-IT" smtClean="0"/>
              <a:t>22/07/2024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51F8C-5316-4F64-AF0F-A527494DACB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80414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A895F-66E5-4CEF-B423-12477212BD08}" type="datetimeFigureOut">
              <a:rPr lang="it-IT" smtClean="0"/>
              <a:t>22/07/2024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51F8C-5316-4F64-AF0F-A527494DACB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9842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A895F-66E5-4CEF-B423-12477212BD08}" type="datetimeFigureOut">
              <a:rPr lang="it-IT" smtClean="0"/>
              <a:t>22/07/2024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51F8C-5316-4F64-AF0F-A527494DACB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5830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A895F-66E5-4CEF-B423-12477212BD08}" type="datetimeFigureOut">
              <a:rPr lang="it-IT" smtClean="0"/>
              <a:t>22/07/2024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51F8C-5316-4F64-AF0F-A527494DACB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3873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A895F-66E5-4CEF-B423-12477212BD08}" type="datetimeFigureOut">
              <a:rPr lang="it-IT" smtClean="0"/>
              <a:t>22/07/2024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51F8C-5316-4F64-AF0F-A527494DACB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220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A895F-66E5-4CEF-B423-12477212BD08}" type="datetimeFigureOut">
              <a:rPr lang="it-IT" smtClean="0"/>
              <a:t>22/07/2024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51F8C-5316-4F64-AF0F-A527494DACB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1582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A895F-66E5-4CEF-B423-12477212BD08}" type="datetimeFigureOut">
              <a:rPr lang="it-IT" smtClean="0"/>
              <a:t>22/07/2024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51F8C-5316-4F64-AF0F-A527494DACB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4022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A895F-66E5-4CEF-B423-12477212BD08}" type="datetimeFigureOut">
              <a:rPr lang="it-IT" smtClean="0"/>
              <a:t>22/07/2024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51F8C-5316-4F64-AF0F-A527494DACB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6058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A895F-66E5-4CEF-B423-12477212BD08}" type="datetimeFigureOut">
              <a:rPr lang="it-IT" smtClean="0"/>
              <a:t>22/07/2024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51F8C-5316-4F64-AF0F-A527494DACB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5049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A895F-66E5-4CEF-B423-12477212BD08}" type="datetimeFigureOut">
              <a:rPr lang="it-IT" smtClean="0"/>
              <a:t>22/07/2024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51F8C-5316-4F64-AF0F-A527494DACB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9133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A895F-66E5-4CEF-B423-12477212BD08}" type="datetimeFigureOut">
              <a:rPr lang="it-IT" smtClean="0"/>
              <a:t>22/07/2024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951F8C-5316-4F64-AF0F-A527494DACB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12782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  <p:sldLayoutId id="2147483904" r:id="rId16"/>
    <p:sldLayoutId id="214748390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39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38.png"/><Relationship Id="rId5" Type="http://schemas.openxmlformats.org/officeDocument/2006/relationships/image" Target="../media/image12.sv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7" Type="http://schemas.openxmlformats.org/officeDocument/2006/relationships/image" Target="../media/image58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14DC84-9728-7F41-4BC4-1105B067DC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8465" y="1847590"/>
            <a:ext cx="4055069" cy="2347452"/>
          </a:xfrm>
        </p:spPr>
        <p:txBody>
          <a:bodyPr anchor="ctr">
            <a:normAutofit/>
          </a:bodyPr>
          <a:lstStyle/>
          <a:p>
            <a:pPr algn="ctr"/>
            <a:r>
              <a:rPr lang="it-IT" sz="6600" b="1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MovIng</a:t>
            </a:r>
            <a:br>
              <a:rPr lang="it-IT" sz="6600" b="1"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it-IT" sz="36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HAR su App</a:t>
            </a:r>
            <a:endParaRPr lang="it-IT" sz="6600" b="1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4688B8F-CE8F-8E01-D03C-7FC4BFB456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6917" y="4567766"/>
            <a:ext cx="3460955" cy="1215768"/>
          </a:xfrm>
        </p:spPr>
        <p:txBody>
          <a:bodyPr>
            <a:normAutofit/>
          </a:bodyPr>
          <a:lstStyle/>
          <a:p>
            <a:pPr algn="l"/>
            <a:r>
              <a:rPr lang="it-IT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Docenti</a:t>
            </a:r>
            <a:br>
              <a:rPr lang="it-IT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it-IT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Prof. </a:t>
            </a:r>
            <a:r>
              <a:rPr lang="it-IT" b="1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Impedovo</a:t>
            </a:r>
            <a:r>
              <a:rPr lang="it-IT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Donato</a:t>
            </a:r>
            <a:br>
              <a:rPr lang="it-IT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it-IT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Dott. Gattulli Vincenzo</a:t>
            </a:r>
          </a:p>
        </p:txBody>
      </p:sp>
      <p:sp>
        <p:nvSpPr>
          <p:cNvPr id="6" name="Sottotitolo 2">
            <a:extLst>
              <a:ext uri="{FF2B5EF4-FFF2-40B4-BE49-F238E27FC236}">
                <a16:creationId xmlns:a16="http://schemas.microsoft.com/office/drawing/2014/main" id="{034E12E6-77BA-5853-274F-DEF2DE462FBE}"/>
              </a:ext>
            </a:extLst>
          </p:cNvPr>
          <p:cNvSpPr txBox="1">
            <a:spLocks/>
          </p:cNvSpPr>
          <p:nvPr/>
        </p:nvSpPr>
        <p:spPr>
          <a:xfrm>
            <a:off x="7030064" y="4567766"/>
            <a:ext cx="4395019" cy="12157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/>
              <a:t>GRUPPO</a:t>
            </a:r>
            <a:br>
              <a:rPr lang="it-IT" dirty="0"/>
            </a:br>
            <a:r>
              <a:rPr lang="it-IT" dirty="0"/>
              <a:t>Belforte Matteo, matricola 760396</a:t>
            </a:r>
            <a:br>
              <a:rPr lang="it-IT" dirty="0"/>
            </a:br>
            <a:r>
              <a:rPr lang="it-IT" dirty="0"/>
              <a:t>Mantini Francesca, matricola 757122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C6F6BC3-4A25-59C1-0518-8DC9D2D1E410}"/>
              </a:ext>
            </a:extLst>
          </p:cNvPr>
          <p:cNvSpPr/>
          <p:nvPr/>
        </p:nvSpPr>
        <p:spPr>
          <a:xfrm>
            <a:off x="58992" y="54076"/>
            <a:ext cx="12064181" cy="14748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43B6253-B6AE-A01C-C1DA-3AF90AA3E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390" y="257318"/>
            <a:ext cx="5601383" cy="104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276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108D65-E8F0-8FE5-FBC4-9D0CC455F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>
            <a:normAutofit/>
          </a:bodyPr>
          <a:lstStyle/>
          <a:p>
            <a:pPr indent="0"/>
            <a:r>
              <a:rPr lang="en-US" sz="4000" b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Sliding Window</a:t>
            </a:r>
            <a:endParaRPr lang="it-IT" sz="4000" b="1"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Content Placeholder 8">
            <a:extLst>
              <a:ext uri="{FF2B5EF4-FFF2-40B4-BE49-F238E27FC236}">
                <a16:creationId xmlns:a16="http://schemas.microsoft.com/office/drawing/2014/main" id="{F01B5BB9-E265-5D09-A81E-A973DCE38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958" y="1744663"/>
            <a:ext cx="6078453" cy="40465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it-IT">
                <a:latin typeface="Tw Cen MT (Corpo)"/>
              </a:rPr>
              <a:t>Suddivisione dei dati in finestre temporali di </a:t>
            </a:r>
            <a:r>
              <a:rPr lang="it-IT" b="1">
                <a:latin typeface="Tw Cen MT (Corpo)"/>
              </a:rPr>
              <a:t>lunghezza</a:t>
            </a:r>
            <a:r>
              <a:rPr lang="it-IT">
                <a:latin typeface="Tw Cen MT (Corpo)"/>
              </a:rPr>
              <a:t> fissa, con uno </a:t>
            </a:r>
            <a:r>
              <a:rPr lang="it-IT" b="1">
                <a:latin typeface="Tw Cen MT (Corpo)"/>
              </a:rPr>
              <a:t>step</a:t>
            </a:r>
            <a:r>
              <a:rPr lang="it-IT">
                <a:latin typeface="Tw Cen MT (Corpo)"/>
              </a:rPr>
              <a:t> fissato e con un certo fattore di sovrapposizione (</a:t>
            </a:r>
            <a:r>
              <a:rPr lang="it-IT" b="1">
                <a:latin typeface="Tw Cen MT (Corpo)"/>
              </a:rPr>
              <a:t>overlap</a:t>
            </a:r>
            <a:r>
              <a:rPr lang="it-IT">
                <a:latin typeface="Tw Cen MT (Corpo)"/>
              </a:rPr>
              <a:t>). </a:t>
            </a:r>
          </a:p>
          <a:p>
            <a:pPr>
              <a:lnSpc>
                <a:spcPct val="110000"/>
              </a:lnSpc>
            </a:pPr>
            <a:r>
              <a:rPr lang="en-US" b="1">
                <a:latin typeface="Tw Cen MT (Corpo)"/>
              </a:rPr>
              <a:t>Vantaggi</a:t>
            </a:r>
          </a:p>
          <a:p>
            <a:pPr marL="800100" lvl="1" indent="-342900">
              <a:lnSpc>
                <a:spcPct val="110000"/>
              </a:lnSpc>
              <a:buSzPct val="100000"/>
              <a:buFont typeface="+mj-lt"/>
              <a:buAutoNum type="arabicPeriod"/>
            </a:pPr>
            <a:r>
              <a:rPr lang="en-US" sz="2400">
                <a:latin typeface="Tw Cen MT (Corpo)"/>
              </a:rPr>
              <a:t>Segmentazione dati per rilevazione di attività specifiche</a:t>
            </a:r>
          </a:p>
          <a:p>
            <a:pPr marL="800100" lvl="1" indent="-342900">
              <a:lnSpc>
                <a:spcPct val="110000"/>
              </a:lnSpc>
              <a:buSzPct val="100000"/>
              <a:buFont typeface="+mj-lt"/>
              <a:buAutoNum type="arabicPeriod"/>
            </a:pPr>
            <a:r>
              <a:rPr lang="en-US" sz="2400">
                <a:latin typeface="Tw Cen MT (Corpo)"/>
              </a:rPr>
              <a:t>Riduzione del rumore nei dati grezzi</a:t>
            </a:r>
          </a:p>
          <a:p>
            <a:pPr marL="800100" lvl="1" indent="-342900">
              <a:lnSpc>
                <a:spcPct val="110000"/>
              </a:lnSpc>
              <a:buSzPct val="100000"/>
              <a:buFont typeface="+mj-lt"/>
              <a:buAutoNum type="arabicPeriod"/>
            </a:pPr>
            <a:r>
              <a:rPr lang="en-US" sz="2400">
                <a:latin typeface="Tw Cen MT (Corpo)"/>
              </a:rPr>
              <a:t>Aggiornamento continuo permette al Sistema riconoscimento di nuove attività</a:t>
            </a:r>
            <a:endParaRPr lang="en-US" sz="2400" dirty="0">
              <a:latin typeface="Tw Cen MT (Corpo)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523A42E-3F64-8384-DB84-A3B94898D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69" y="1090662"/>
            <a:ext cx="4289642" cy="467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278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>
            <a:extLst>
              <a:ext uri="{FF2B5EF4-FFF2-40B4-BE49-F238E27FC236}">
                <a16:creationId xmlns:a16="http://schemas.microsoft.com/office/drawing/2014/main" id="{F881DEB6-041F-5790-E393-8F1273B74A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itolo 2">
            <a:extLst>
              <a:ext uri="{FF2B5EF4-FFF2-40B4-BE49-F238E27FC236}">
                <a16:creationId xmlns:a16="http://schemas.microsoft.com/office/drawing/2014/main" id="{FB8B5B01-7945-4244-B4DD-A2EEF9C2A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086" y="5915025"/>
            <a:ext cx="10225478" cy="684877"/>
          </a:xfrm>
          <a:solidFill>
            <a:srgbClr val="0E1010"/>
          </a:solidFill>
          <a:ln>
            <a:solidFill>
              <a:srgbClr val="0D4C70"/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it-IT" sz="4400" dirty="0"/>
              <a:t>DATASET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3269F719-66ED-27FD-7AAA-39EC455F8F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7"/>
          <a:stretch/>
        </p:blipFill>
        <p:spPr>
          <a:xfrm>
            <a:off x="10522346" y="5915025"/>
            <a:ext cx="1378496" cy="70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474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D32EFE-1989-FBE2-0E04-495B616FD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08968"/>
            <a:ext cx="9905998" cy="1478570"/>
          </a:xfrm>
        </p:spPr>
        <p:txBody>
          <a:bodyPr>
            <a:normAutofit/>
          </a:bodyPr>
          <a:lstStyle/>
          <a:p>
            <a:r>
              <a:rPr lang="it-IT" sz="4000" b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</a:t>
            </a:r>
            <a:r>
              <a:rPr lang="it-IT" sz="4400" b="1" dirty="0"/>
              <a:t> - </a:t>
            </a:r>
            <a:r>
              <a:rPr lang="it-IT" sz="4000" b="1" i="1" cap="none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ISLab</a:t>
            </a:r>
            <a:endParaRPr lang="it-IT" sz="4000" b="1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" name="Segnaposto contenuto 8" descr="Utente contorno">
            <a:extLst>
              <a:ext uri="{FF2B5EF4-FFF2-40B4-BE49-F238E27FC236}">
                <a16:creationId xmlns:a16="http://schemas.microsoft.com/office/drawing/2014/main" id="{D5B45D6E-7FF5-B689-29B5-BBB4875143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2551" y="1774964"/>
            <a:ext cx="914400" cy="914400"/>
          </a:xfrm>
          <a:prstGeom prst="rect">
            <a:avLst/>
          </a:prstGeom>
        </p:spPr>
      </p:pic>
      <p:pic>
        <p:nvPicPr>
          <p:cNvPr id="11" name="Elemento grafico 10" descr="Smartphone contorno">
            <a:extLst>
              <a:ext uri="{FF2B5EF4-FFF2-40B4-BE49-F238E27FC236}">
                <a16:creationId xmlns:a16="http://schemas.microsoft.com/office/drawing/2014/main" id="{C7329DCB-715B-29DA-2167-3569B85D8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2551" y="3055517"/>
            <a:ext cx="914400" cy="914400"/>
          </a:xfrm>
          <a:prstGeom prst="rect">
            <a:avLst/>
          </a:prstGeom>
        </p:spPr>
      </p:pic>
      <p:pic>
        <p:nvPicPr>
          <p:cNvPr id="13" name="Elemento grafico 12" descr="Elenco contorno">
            <a:extLst>
              <a:ext uri="{FF2B5EF4-FFF2-40B4-BE49-F238E27FC236}">
                <a16:creationId xmlns:a16="http://schemas.microsoft.com/office/drawing/2014/main" id="{41EF3AA8-3B68-9C38-6A81-28366507C8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312551" y="4168637"/>
            <a:ext cx="914400" cy="914400"/>
          </a:xfrm>
          <a:prstGeom prst="rect">
            <a:avLst/>
          </a:prstGeom>
        </p:spPr>
      </p:pic>
      <p:pic>
        <p:nvPicPr>
          <p:cNvPr id="15" name="Elemento grafico 14" descr="Appunti selezionati contorno">
            <a:extLst>
              <a:ext uri="{FF2B5EF4-FFF2-40B4-BE49-F238E27FC236}">
                <a16:creationId xmlns:a16="http://schemas.microsoft.com/office/drawing/2014/main" id="{84E86B89-6085-9BC5-EA7D-6978073756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63653" y="1780453"/>
            <a:ext cx="914400" cy="914400"/>
          </a:xfrm>
          <a:prstGeom prst="rect">
            <a:avLst/>
          </a:prstGeom>
        </p:spPr>
      </p:pic>
      <p:pic>
        <p:nvPicPr>
          <p:cNvPr id="17" name="Elemento grafico 16" descr="Database contorno">
            <a:extLst>
              <a:ext uri="{FF2B5EF4-FFF2-40B4-BE49-F238E27FC236}">
                <a16:creationId xmlns:a16="http://schemas.microsoft.com/office/drawing/2014/main" id="{B41E768E-4083-86C6-EE4E-3207203DBE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63653" y="3055517"/>
            <a:ext cx="914400" cy="914400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101DCBF-6181-7DBC-6101-4601316A3936}"/>
              </a:ext>
            </a:extLst>
          </p:cNvPr>
          <p:cNvSpPr txBox="1"/>
          <p:nvPr/>
        </p:nvSpPr>
        <p:spPr>
          <a:xfrm>
            <a:off x="2396384" y="2047497"/>
            <a:ext cx="3297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19 persone (13 uomini e 6 donne)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0FFE523-64C5-675B-A8A2-D7754B23647B}"/>
              </a:ext>
            </a:extLst>
          </p:cNvPr>
          <p:cNvSpPr txBox="1"/>
          <p:nvPr/>
        </p:nvSpPr>
        <p:spPr>
          <a:xfrm>
            <a:off x="2396382" y="3341401"/>
            <a:ext cx="3297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Smartphone Android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2485520-3428-E379-2E36-8AEBD3F6926A}"/>
              </a:ext>
            </a:extLst>
          </p:cNvPr>
          <p:cNvSpPr txBox="1"/>
          <p:nvPr/>
        </p:nvSpPr>
        <p:spPr>
          <a:xfrm>
            <a:off x="2396384" y="4302671"/>
            <a:ext cx="3297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Smartphone posto nella tasca  destra dei pantaloni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402C2897-2F09-562F-CF5B-1E6A6B3D77F7}"/>
              </a:ext>
            </a:extLst>
          </p:cNvPr>
          <p:cNvSpPr txBox="1"/>
          <p:nvPr/>
        </p:nvSpPr>
        <p:spPr>
          <a:xfrm>
            <a:off x="6947484" y="1908998"/>
            <a:ext cx="3740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Camminare, correre, saltare, sedersi e cadere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86005E0-DA66-1F3C-A5B2-20864DC2BE57}"/>
              </a:ext>
            </a:extLst>
          </p:cNvPr>
          <p:cNvSpPr txBox="1"/>
          <p:nvPr/>
        </p:nvSpPr>
        <p:spPr>
          <a:xfrm>
            <a:off x="6947484" y="3067652"/>
            <a:ext cx="3740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Frequenza di campionamento: 200 Hz</a:t>
            </a:r>
          </a:p>
          <a:p>
            <a:pPr algn="just"/>
            <a:r>
              <a:rPr lang="it-IT" dirty="0"/>
              <a:t>Trials: 2-3</a:t>
            </a:r>
          </a:p>
          <a:p>
            <a:pPr algn="just"/>
            <a:r>
              <a:rPr lang="it-IT" dirty="0"/>
              <a:t>Durata Trial: 15 secondi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A43D976-83B7-4742-0821-60D3E5060090}"/>
              </a:ext>
            </a:extLst>
          </p:cNvPr>
          <p:cNvSpPr txBox="1"/>
          <p:nvPr/>
        </p:nvSpPr>
        <p:spPr>
          <a:xfrm>
            <a:off x="6947484" y="4420345"/>
            <a:ext cx="3297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Accelerometro triassiale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01E464C-3700-2A52-7A44-72F67F24DCF3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63653" y="4163148"/>
            <a:ext cx="914400" cy="9144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1532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>
            <a:extLst>
              <a:ext uri="{FF2B5EF4-FFF2-40B4-BE49-F238E27FC236}">
                <a16:creationId xmlns:a16="http://schemas.microsoft.com/office/drawing/2014/main" id="{F881DEB6-041F-5790-E393-8F1273B74A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itolo 2">
            <a:extLst>
              <a:ext uri="{FF2B5EF4-FFF2-40B4-BE49-F238E27FC236}">
                <a16:creationId xmlns:a16="http://schemas.microsoft.com/office/drawing/2014/main" id="{FB8B5B01-7945-4244-B4DD-A2EEF9C2A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086" y="5915025"/>
            <a:ext cx="10225478" cy="684877"/>
          </a:xfrm>
          <a:solidFill>
            <a:srgbClr val="0E1010"/>
          </a:solidFill>
          <a:ln>
            <a:solidFill>
              <a:srgbClr val="0D4C70"/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it-IT" sz="4400" dirty="0"/>
              <a:t>Metodi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3269F719-66ED-27FD-7AAA-39EC455F8F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7"/>
          <a:stretch/>
        </p:blipFill>
        <p:spPr>
          <a:xfrm>
            <a:off x="10522346" y="5915025"/>
            <a:ext cx="1378496" cy="70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048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4B814B-DEDD-CD50-9ABE-79BD96D75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053005"/>
            <a:ext cx="9905999" cy="407387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it-IT" sz="2600" dirty="0">
                <a:effectLst/>
                <a:ea typeface="Times New Roman" panose="02020603050405020304" pitchFamily="18" charset="0"/>
              </a:rPr>
              <a:t>Partendo dal dataset:</a:t>
            </a:r>
          </a:p>
          <a:p>
            <a:pPr lvl="1">
              <a:lnSpc>
                <a:spcPct val="150000"/>
              </a:lnSpc>
            </a:pPr>
            <a:r>
              <a:rPr lang="it-IT" sz="2400" dirty="0"/>
              <a:t>Eliminazione di valori nulli e appartenenti a classi non rilevanti</a:t>
            </a:r>
          </a:p>
          <a:p>
            <a:pPr lvl="1">
              <a:lnSpc>
                <a:spcPct val="150000"/>
              </a:lnSpc>
            </a:pPr>
            <a:r>
              <a:rPr lang="it-IT" sz="2400" dirty="0"/>
              <a:t>Aggregazione della classe «Fall»</a:t>
            </a:r>
          </a:p>
          <a:p>
            <a:pPr lvl="1">
              <a:lnSpc>
                <a:spcPct val="150000"/>
              </a:lnSpc>
            </a:pPr>
            <a:r>
              <a:rPr lang="it-IT" sz="2400" dirty="0"/>
              <a:t>Scaling per normalizzazione dei dati 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it-IT" sz="1800" b="1" dirty="0" err="1">
                <a:effectLst/>
                <a:ea typeface="Times New Roman" panose="02020603050405020304" pitchFamily="18" charset="0"/>
              </a:rPr>
              <a:t>MinMaxScaler</a:t>
            </a:r>
            <a:r>
              <a:rPr lang="it-IT" b="1" dirty="0">
                <a:ea typeface="Times New Roman" panose="02020603050405020304" pitchFamily="18" charset="0"/>
              </a:rPr>
              <a:t> </a:t>
            </a:r>
            <a:r>
              <a:rPr lang="it-IT" dirty="0">
                <a:ea typeface="Times New Roman" panose="02020603050405020304" pitchFamily="18" charset="0"/>
              </a:rPr>
              <a:t>per classificatori</a:t>
            </a:r>
            <a:r>
              <a:rPr lang="it-IT" sz="1800" dirty="0">
                <a:effectLst/>
                <a:ea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ea typeface="Times New Roman" panose="02020603050405020304" pitchFamily="18" charset="0"/>
              </a:rPr>
              <a:t>shallow</a:t>
            </a:r>
            <a:r>
              <a:rPr lang="it-IT" sz="1800" dirty="0">
                <a:effectLst/>
                <a:ea typeface="Times New Roman" panose="02020603050405020304" pitchFamily="18" charset="0"/>
              </a:rPr>
              <a:t> learning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it-IT" sz="1800" b="1" dirty="0" err="1">
                <a:effectLst/>
                <a:ea typeface="Times New Roman" panose="02020603050405020304" pitchFamily="18" charset="0"/>
              </a:rPr>
              <a:t>Robust</a:t>
            </a:r>
            <a:r>
              <a:rPr lang="it-IT" sz="1800" b="1" dirty="0">
                <a:effectLst/>
                <a:ea typeface="Times New Roman" panose="02020603050405020304" pitchFamily="18" charset="0"/>
              </a:rPr>
              <a:t> </a:t>
            </a:r>
            <a:r>
              <a:rPr lang="it-IT" sz="1800" b="1" dirty="0" err="1">
                <a:effectLst/>
                <a:ea typeface="Times New Roman" panose="02020603050405020304" pitchFamily="18" charset="0"/>
              </a:rPr>
              <a:t>Scaler</a:t>
            </a:r>
            <a:r>
              <a:rPr lang="it-IT" b="1" dirty="0">
                <a:ea typeface="Times New Roman" panose="02020603050405020304" pitchFamily="18" charset="0"/>
              </a:rPr>
              <a:t> </a:t>
            </a:r>
            <a:r>
              <a:rPr lang="it-IT" dirty="0">
                <a:ea typeface="Times New Roman" panose="02020603050405020304" pitchFamily="18" charset="0"/>
              </a:rPr>
              <a:t>per classificatori</a:t>
            </a:r>
            <a:r>
              <a:rPr lang="it-IT" sz="1800" dirty="0">
                <a:effectLst/>
                <a:ea typeface="Times New Roman" panose="02020603050405020304" pitchFamily="18" charset="0"/>
              </a:rPr>
              <a:t> deep learning</a:t>
            </a:r>
            <a:endParaRPr lang="it-IT" sz="2200" dirty="0"/>
          </a:p>
          <a:p>
            <a:pPr lvl="1">
              <a:lnSpc>
                <a:spcPct val="150000"/>
              </a:lnSpc>
            </a:pPr>
            <a:r>
              <a:rPr lang="it-IT" sz="2400" dirty="0"/>
              <a:t>Divisione in sliding windows (400</a:t>
            </a:r>
            <a:r>
              <a:rPr lang="it-IT" sz="2400"/>
              <a:t>, 600, </a:t>
            </a:r>
            <a:r>
              <a:rPr lang="it-IT" sz="2400" dirty="0"/>
              <a:t>800) con step a 100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DE9DF7E-DF2E-B2BD-A5C8-95141064D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6762"/>
            <a:ext cx="9905998" cy="1478570"/>
          </a:xfrm>
        </p:spPr>
        <p:txBody>
          <a:bodyPr>
            <a:normAutofit/>
          </a:bodyPr>
          <a:lstStyle/>
          <a:p>
            <a:r>
              <a:rPr lang="it-IT" sz="4000" b="1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PRE-PROCESSING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D0C506D-250F-974B-8310-01FD03B11F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025"/>
          <a:stretch/>
        </p:blipFill>
        <p:spPr>
          <a:xfrm>
            <a:off x="2521540" y="5126878"/>
            <a:ext cx="7148919" cy="155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76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2ADB2F-4F8F-FE8B-5578-34CD63A4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16848"/>
            <a:ext cx="9905998" cy="1478570"/>
          </a:xfrm>
        </p:spPr>
        <p:txBody>
          <a:bodyPr>
            <a:normAutofit/>
          </a:bodyPr>
          <a:lstStyle/>
          <a:p>
            <a:r>
              <a:rPr lang="it-IT" sz="4000" b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EXTRACTION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1F5FBA61-348F-3235-7303-BFA00A2EBB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1412" y="1504950"/>
                <a:ext cx="10098088" cy="4991100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it-IT" b="1" dirty="0"/>
                  <a:t>Dati grezzi </a:t>
                </a:r>
                <a:r>
                  <a:rPr lang="it-IT" dirty="0"/>
                  <a:t>nel dataset: valori dell’accelerometro triassiale, uno per ogni asse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it-IT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it-IT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it-IT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it-IT" dirty="0"/>
                  <a:t>, e </a:t>
                </a:r>
                <a:r>
                  <a:rPr lang="it-IT" dirty="0" err="1"/>
                  <a:t>timestamp</a:t>
                </a:r>
                <a:r>
                  <a:rPr lang="it-IT" dirty="0"/>
                  <a:t> 𝑡.</a:t>
                </a:r>
              </a:p>
              <a:p>
                <a:pPr algn="just"/>
                <a:r>
                  <a:rPr lang="it-IT" b="1" dirty="0"/>
                  <a:t>Features derivate </a:t>
                </a:r>
                <a:r>
                  <a:rPr lang="it-IT" dirty="0"/>
                  <a:t>(analoghe per y e z):</a:t>
                </a:r>
              </a:p>
              <a:p>
                <a:pPr lvl="1" algn="just"/>
                <a:r>
                  <a:rPr lang="it-IT" dirty="0"/>
                  <a:t>Componenti velocità</a:t>
                </a:r>
                <a14:m>
                  <m:oMath xmlns:m="http://schemas.openxmlformats.org/officeDocument/2006/math">
                    <m:r>
                      <a:rPr lang="it-IT" sz="1800" b="0" i="0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sSub>
                      <m:sSubPr>
                        <m:ctrlPr>
                          <a:rPr lang="it-IT" sz="18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it-IT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it-IT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it-IT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it-IT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0, </m:t>
                            </m:r>
                            <m:r>
                              <a:rPr lang="it-IT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𝑠𝑒</m:t>
                            </m:r>
                            <m:r>
                              <a:rPr lang="it-IT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it-IT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it-IT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=0</m:t>
                            </m:r>
                          </m:e>
                          <m:e>
                            <m:sSub>
                              <m:sSubPr>
                                <m:ctrlPr>
                                  <a:rPr lang="it-IT" sz="18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it-IT" sz="18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it-IT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it-IT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it-IT" sz="18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it-IT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it-IT" sz="18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it-IT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∙</m:t>
                            </m:r>
                            <m:d>
                              <m:dPr>
                                <m:ctrlPr>
                                  <a:rPr lang="it-IT" sz="18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d>
                                  <m:dPr>
                                    <m:ctrlPr>
                                      <a:rPr lang="it-IT" sz="1800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it-IT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it-IT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d>
                                  <m:dPr>
                                    <m:ctrlPr>
                                      <a:rPr lang="it-IT" sz="1800" i="1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it-IT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</m:d>
                            <m:r>
                              <a:rPr lang="it-IT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a:rPr lang="it-IT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𝑠𝑒</m:t>
                            </m:r>
                            <m:r>
                              <a:rPr lang="it-IT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it-IT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it-IT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&gt;0</m:t>
                            </m:r>
                          </m:e>
                        </m:eqArr>
                      </m:e>
                    </m:d>
                  </m:oMath>
                </a14:m>
                <a:endParaRPr lang="it-IT" dirty="0"/>
              </a:p>
              <a:p>
                <a:pPr lvl="1" algn="just"/>
                <a:r>
                  <a:rPr lang="it-IT" dirty="0"/>
                  <a:t>Quadrati delle componenti dell’accelerometro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  <m:sup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it-IT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it-IT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d>
                      <m:dPr>
                        <m:ctrlPr>
                          <a:rPr lang="it-IT" sz="18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t-IT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it-IT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it-I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it-I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it-I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d>
                    <m:d>
                      <m:dPr>
                        <m:ctrlPr>
                          <a:rPr lang="it-IT" sz="18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t-IT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it-IT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it-I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it-I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it-I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it-IT" dirty="0"/>
              </a:p>
              <a:p>
                <a:pPr lvl="1" algn="just"/>
                <a:r>
                  <a:rPr lang="it-IT" dirty="0"/>
                  <a:t>Quadrati delle componenti della velocità: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18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𝑥</m:t>
                        </m:r>
                      </m:sub>
                      <m:sup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it-IT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𝑖</m:t>
                        </m:r>
                      </m:e>
                    </m:d>
                    <m:r>
                      <a:rPr lang="it-IT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it-IT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t-IT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))</m:t>
                        </m:r>
                      </m:e>
                      <m:sup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it-IT" dirty="0"/>
              </a:p>
              <a:p>
                <a:pPr algn="just"/>
                <a:r>
                  <a:rPr lang="it-IT" b="1" dirty="0"/>
                  <a:t>Features statistiche aggregate</a:t>
                </a:r>
                <a:r>
                  <a:rPr lang="it-IT" dirty="0"/>
                  <a:t>:</a:t>
                </a:r>
              </a:p>
              <a:p>
                <a:pPr lvl="1" algn="just"/>
                <a:r>
                  <a:rPr lang="it-IT" sz="1900" dirty="0"/>
                  <a:t>massimo, minimo, media, potenza media e deviazione standard di ogni feature</a:t>
                </a:r>
              </a:p>
              <a:p>
                <a:pPr lvl="1" algn="just"/>
                <a:r>
                  <a:rPr lang="it-IT" sz="1900" dirty="0"/>
                  <a:t>Covarianza per ogni coppia di assi dell’accelerometro</a:t>
                </a:r>
              </a:p>
              <a:p>
                <a:pPr algn="just"/>
                <a:endParaRPr lang="it-IT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1F5FBA61-348F-3235-7303-BFA00A2EBB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2" y="1504950"/>
                <a:ext cx="10098088" cy="4991100"/>
              </a:xfrm>
              <a:blipFill>
                <a:blip r:embed="rId2"/>
                <a:stretch>
                  <a:fillRect l="-1207" t="-1709" r="-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1339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C8C2E5-5C44-C86C-E65C-E1F639691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432" y="618518"/>
            <a:ext cx="11646568" cy="1478570"/>
          </a:xfrm>
        </p:spPr>
        <p:txBody>
          <a:bodyPr>
            <a:normAutofit/>
          </a:bodyPr>
          <a:lstStyle/>
          <a:p>
            <a:r>
              <a:rPr lang="it-IT" sz="4000" b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Tecniche per la gestione dei dati sbilanciati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F03380-629F-9541-EB05-3709926CE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402" y="1816350"/>
            <a:ext cx="8100995" cy="4423132"/>
          </a:xfrm>
        </p:spPr>
        <p:txBody>
          <a:bodyPr>
            <a:normAutofit/>
          </a:bodyPr>
          <a:lstStyle/>
          <a:p>
            <a:r>
              <a:rPr lang="it-IT" dirty="0" err="1"/>
              <a:t>Undersampling</a:t>
            </a:r>
            <a:endParaRPr lang="it-IT" dirty="0"/>
          </a:p>
          <a:p>
            <a:pPr marL="457200" lvl="1" indent="0">
              <a:buNone/>
            </a:pPr>
            <a:r>
              <a:rPr lang="it-IT" sz="2400" dirty="0"/>
              <a:t>Riduzione del numero di esempi della classe maggioritaria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 err="1"/>
              <a:t>Oversampling</a:t>
            </a:r>
            <a:endParaRPr lang="it-IT" dirty="0"/>
          </a:p>
          <a:p>
            <a:pPr marL="457200" lvl="1" indent="0">
              <a:buNone/>
            </a:pPr>
            <a:r>
              <a:rPr lang="it-IT" sz="2400" dirty="0"/>
              <a:t>Aumento del numero di esempi</a:t>
            </a:r>
          </a:p>
          <a:p>
            <a:pPr marL="457200" lvl="1" indent="0">
              <a:buNone/>
            </a:pPr>
            <a:r>
              <a:rPr lang="it-IT" sz="2400" dirty="0"/>
              <a:t>delle classi minoritarie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D10A6D9-0AC4-9BC2-C916-85D8B54B8942}"/>
              </a:ext>
            </a:extLst>
          </p:cNvPr>
          <p:cNvSpPr txBox="1"/>
          <p:nvPr/>
        </p:nvSpPr>
        <p:spPr>
          <a:xfrm>
            <a:off x="6775108" y="4081264"/>
            <a:ext cx="46604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SMOTE</a:t>
            </a:r>
            <a:br>
              <a:rPr lang="it-IT" sz="3200" dirty="0"/>
            </a:br>
            <a:r>
              <a:rPr lang="it-IT" sz="2400" dirty="0"/>
              <a:t>Tecnica O.S. che genera esempi sintetici per le classi minoritarie</a:t>
            </a:r>
            <a:br>
              <a:rPr lang="it-IT" sz="2400" dirty="0"/>
            </a:br>
            <a:r>
              <a:rPr lang="it-IT" sz="2400" dirty="0"/>
              <a:t>Si basa su relazioni di similarità tra gli esempi esistenti</a:t>
            </a:r>
          </a:p>
          <a:p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613988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>
            <a:extLst>
              <a:ext uri="{FF2B5EF4-FFF2-40B4-BE49-F238E27FC236}">
                <a16:creationId xmlns:a16="http://schemas.microsoft.com/office/drawing/2014/main" id="{F881DEB6-041F-5790-E393-8F1273B74A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itolo 2">
            <a:extLst>
              <a:ext uri="{FF2B5EF4-FFF2-40B4-BE49-F238E27FC236}">
                <a16:creationId xmlns:a16="http://schemas.microsoft.com/office/drawing/2014/main" id="{FB8B5B01-7945-4244-B4DD-A2EEF9C2A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086" y="5915025"/>
            <a:ext cx="10225478" cy="684877"/>
          </a:xfrm>
          <a:solidFill>
            <a:srgbClr val="0E1010"/>
          </a:solidFill>
          <a:ln>
            <a:solidFill>
              <a:srgbClr val="0D4C70"/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it-IT" sz="4400" dirty="0"/>
              <a:t>Sperimentazione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3269F719-66ED-27FD-7AAA-39EC455F8F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7"/>
          <a:stretch/>
        </p:blipFill>
        <p:spPr>
          <a:xfrm>
            <a:off x="10522346" y="5915025"/>
            <a:ext cx="1378496" cy="70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03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C72FEB-00D3-2C9D-7FFD-2E64420D0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b="1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ESPERIMENTO 1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CD09E9-9B8D-6D8C-3071-B8639097B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Test e valutazione delle prestazioni sul dataset </a:t>
            </a:r>
            <a:r>
              <a:rPr lang="it-IT" dirty="0" err="1"/>
              <a:t>ISLab</a:t>
            </a:r>
            <a:r>
              <a:rPr lang="it-IT" dirty="0"/>
              <a:t> di diversi modelli di classificazione, utilizzando approcci sia di Deep Learning che di </a:t>
            </a:r>
            <a:r>
              <a:rPr lang="it-IT" dirty="0" err="1"/>
              <a:t>Shallow</a:t>
            </a:r>
            <a:r>
              <a:rPr lang="it-IT" dirty="0"/>
              <a:t> Learning nell'ambito dell'apprendimento supervisionato</a:t>
            </a:r>
          </a:p>
          <a:p>
            <a:endParaRPr lang="it-IT" dirty="0"/>
          </a:p>
          <a:p>
            <a:r>
              <a:rPr lang="it-IT" b="1" dirty="0"/>
              <a:t>Obiettivo</a:t>
            </a:r>
            <a:r>
              <a:rPr lang="it-IT" dirty="0"/>
              <a:t>: identificare il modello che offre le migliori prestazioni di classificazione, per poter poi utilizzarlo nell’esperimento successivo.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88493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660ED2-D604-F3F5-DB2E-C707F99EA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240" y="361950"/>
            <a:ext cx="10036171" cy="1735137"/>
          </a:xfrm>
        </p:spPr>
        <p:txBody>
          <a:bodyPr>
            <a:normAutofit/>
          </a:bodyPr>
          <a:lstStyle/>
          <a:p>
            <a:pPr algn="ctr"/>
            <a:r>
              <a:rPr lang="it-IT" sz="4000" b="1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Selezione dei modelli di classificazione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3BA12531-995B-8189-FFAA-E544BA4533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1792287"/>
            <a:ext cx="5029200" cy="434181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it-IT" sz="1600" b="1" dirty="0"/>
          </a:p>
          <a:p>
            <a:pPr marL="0" indent="0" algn="ctr">
              <a:buNone/>
            </a:pPr>
            <a:r>
              <a:rPr lang="it-IT" sz="28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DEEP LEARNING</a:t>
            </a:r>
          </a:p>
          <a:p>
            <a:r>
              <a:rPr lang="it-IT" dirty="0" err="1"/>
              <a:t>Convolutional</a:t>
            </a:r>
            <a:r>
              <a:rPr lang="it-IT" dirty="0"/>
              <a:t> </a:t>
            </a:r>
            <a:r>
              <a:rPr lang="it-IT" dirty="0" err="1"/>
              <a:t>Neural</a:t>
            </a:r>
            <a:r>
              <a:rPr lang="it-IT" dirty="0"/>
              <a:t> Network (CNN), Bi-</a:t>
            </a:r>
            <a:r>
              <a:rPr lang="it-IT" dirty="0" err="1"/>
              <a:t>directional</a:t>
            </a:r>
            <a:r>
              <a:rPr lang="it-IT" dirty="0"/>
              <a:t> Long Short-</a:t>
            </a:r>
            <a:r>
              <a:rPr lang="it-IT" dirty="0" err="1"/>
              <a:t>Term</a:t>
            </a:r>
            <a:r>
              <a:rPr lang="it-IT" dirty="0"/>
              <a:t> Memory </a:t>
            </a:r>
            <a:r>
              <a:rPr lang="it-IT" dirty="0" err="1"/>
              <a:t>Neural</a:t>
            </a:r>
            <a:r>
              <a:rPr lang="it-IT" dirty="0"/>
              <a:t> Network (</a:t>
            </a:r>
            <a:r>
              <a:rPr lang="it-IT" dirty="0" err="1"/>
              <a:t>BiLSTM</a:t>
            </a:r>
            <a:r>
              <a:rPr lang="it-IT" dirty="0"/>
              <a:t>)</a:t>
            </a:r>
          </a:p>
          <a:p>
            <a:r>
              <a:rPr lang="it-IT" dirty="0"/>
              <a:t>Dati scalati con </a:t>
            </a:r>
            <a:r>
              <a:rPr lang="it-IT" dirty="0" err="1"/>
              <a:t>RobustScaler</a:t>
            </a:r>
            <a:r>
              <a:rPr lang="it-IT" dirty="0"/>
              <a:t>: </a:t>
            </a:r>
            <a:r>
              <a:rPr lang="it-IT" dirty="0" err="1"/>
              <a:t>scalerfittato</a:t>
            </a:r>
            <a:r>
              <a:rPr lang="it-IT" dirty="0"/>
              <a:t> sul training set e applicato sul test set</a:t>
            </a:r>
          </a:p>
          <a:p>
            <a:r>
              <a:rPr lang="it-IT" dirty="0"/>
              <a:t>Estrazione del </a:t>
            </a:r>
            <a:r>
              <a:rPr lang="it-IT" dirty="0" err="1"/>
              <a:t>validationset</a:t>
            </a:r>
            <a:r>
              <a:rPr lang="it-IT" dirty="0"/>
              <a:t> dal training set in maniera stratificata</a:t>
            </a:r>
          </a:p>
          <a:p>
            <a:r>
              <a:rPr lang="it-IT" dirty="0" err="1"/>
              <a:t>EarlyStoppingcon</a:t>
            </a:r>
            <a:r>
              <a:rPr lang="it-IT" dirty="0"/>
              <a:t> monitor sul </a:t>
            </a:r>
            <a:r>
              <a:rPr lang="it-IT" dirty="0" err="1"/>
              <a:t>validationloss</a:t>
            </a:r>
            <a:endParaRPr lang="it-IT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2A1FE1D2-3128-3A6E-470F-A4A355218C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5550" y="1849436"/>
            <a:ext cx="4875210" cy="434181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it-IT" sz="1600" b="1" dirty="0"/>
          </a:p>
          <a:p>
            <a:pPr marL="0" indent="0" algn="ctr">
              <a:buNone/>
            </a:pPr>
            <a:r>
              <a:rPr lang="it-IT" sz="28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SHALLOW</a:t>
            </a:r>
            <a:r>
              <a:rPr lang="it-IT" sz="2800" b="1" dirty="0"/>
              <a:t> </a:t>
            </a:r>
            <a:r>
              <a:rPr lang="it-IT" sz="28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LEARNING</a:t>
            </a:r>
          </a:p>
          <a:p>
            <a:r>
              <a:rPr lang="it-IT" dirty="0"/>
              <a:t>Support </a:t>
            </a:r>
            <a:r>
              <a:rPr lang="it-IT" dirty="0" err="1"/>
              <a:t>Vector</a:t>
            </a:r>
            <a:r>
              <a:rPr lang="it-IT" dirty="0"/>
              <a:t> Machine (SVM), Random </a:t>
            </a:r>
            <a:r>
              <a:rPr lang="it-IT" dirty="0" err="1"/>
              <a:t>Forest</a:t>
            </a:r>
            <a:endParaRPr lang="it-IT" dirty="0"/>
          </a:p>
          <a:p>
            <a:r>
              <a:rPr lang="it-IT" dirty="0"/>
              <a:t>Dati scalati con </a:t>
            </a:r>
            <a:r>
              <a:rPr lang="it-IT" dirty="0" err="1"/>
              <a:t>MinMaxScaler</a:t>
            </a:r>
            <a:r>
              <a:rPr lang="it-IT" dirty="0"/>
              <a:t>: </a:t>
            </a:r>
            <a:r>
              <a:rPr lang="it-IT" dirty="0" err="1"/>
              <a:t>scaler</a:t>
            </a:r>
            <a:r>
              <a:rPr lang="it-IT" dirty="0"/>
              <a:t> fittato sul training set e applicato sul test set</a:t>
            </a:r>
          </a:p>
          <a:p>
            <a:r>
              <a:rPr lang="it-IT" dirty="0"/>
              <a:t>Per questi approcci, le matrici delle sliding window sono state trasformate in array ed a questi sono state concatenate le feature statistiche aggregate</a:t>
            </a:r>
          </a:p>
        </p:txBody>
      </p:sp>
    </p:spTree>
    <p:extLst>
      <p:ext uri="{BB962C8B-B14F-4D97-AF65-F5344CB8AC3E}">
        <p14:creationId xmlns:p14="http://schemas.microsoft.com/office/powerpoint/2010/main" val="398499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0D3A0F-5270-C2FA-1B0E-1782A9001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123" y="349552"/>
            <a:ext cx="9671617" cy="694088"/>
          </a:xfrm>
        </p:spPr>
        <p:txBody>
          <a:bodyPr>
            <a:normAutofit/>
          </a:bodyPr>
          <a:lstStyle/>
          <a:p>
            <a:r>
              <a:rPr lang="it-IT" sz="4000" b="1" dirty="0"/>
              <a:t>Indice</a:t>
            </a:r>
            <a:endParaRPr lang="it-IT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36763C8-9707-7F4B-D89A-2C57B846C4C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73473" y="1006056"/>
            <a:ext cx="7757044" cy="5363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618172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618172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618172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618172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618172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618172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618172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618172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618172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eaLnBrk="1" fontAlgn="base" hangingPunct="1">
              <a:spcBef>
                <a:spcPts val="0"/>
              </a:spcBef>
              <a:spcAft>
                <a:spcPct val="0"/>
              </a:spcAft>
              <a:buClrTx/>
              <a:buNone/>
              <a:tabLst>
                <a:tab pos="6181725" algn="r"/>
              </a:tabLst>
            </a:pPr>
            <a:r>
              <a:rPr lang="it-IT" altLang="it-IT" sz="3600" dirty="0">
                <a:latin typeface="+mn-lt"/>
              </a:rPr>
              <a:t>1. Introduzione	</a:t>
            </a:r>
          </a:p>
          <a:p>
            <a:pPr marL="0" marR="0" lvl="0" indent="0" algn="just" eaLnBrk="1" fontAlgn="base" hangingPunct="1">
              <a:spcBef>
                <a:spcPts val="0"/>
              </a:spcBef>
              <a:spcAft>
                <a:spcPct val="0"/>
              </a:spcAft>
              <a:buClrTx/>
              <a:buNone/>
              <a:tabLst>
                <a:tab pos="6181725" algn="r"/>
              </a:tabLst>
            </a:pPr>
            <a:r>
              <a:rPr lang="it-IT" altLang="it-IT" sz="3600" dirty="0">
                <a:latin typeface="+mn-lt"/>
              </a:rPr>
              <a:t>2. Stato dell’arte	</a:t>
            </a:r>
          </a:p>
          <a:p>
            <a:pPr marL="0" marR="0" lvl="0" indent="0" algn="just" eaLnBrk="1" fontAlgn="base" hangingPunct="1">
              <a:spcBef>
                <a:spcPts val="0"/>
              </a:spcBef>
              <a:spcAft>
                <a:spcPct val="0"/>
              </a:spcAft>
              <a:buClrTx/>
              <a:buNone/>
              <a:tabLst>
                <a:tab pos="6181725" algn="r"/>
              </a:tabLst>
            </a:pPr>
            <a:r>
              <a:rPr lang="it-IT" altLang="it-IT" sz="3600" dirty="0">
                <a:latin typeface="+mn-lt"/>
              </a:rPr>
              <a:t>3. Dataset</a:t>
            </a:r>
          </a:p>
          <a:p>
            <a:pPr marL="0" marR="0" lvl="0" indent="0" algn="just" eaLnBrk="1" fontAlgn="base" hangingPunct="1">
              <a:spcBef>
                <a:spcPts val="0"/>
              </a:spcBef>
              <a:spcAft>
                <a:spcPct val="0"/>
              </a:spcAft>
              <a:buClrTx/>
              <a:buNone/>
              <a:tabLst>
                <a:tab pos="6181725" algn="r"/>
              </a:tabLst>
            </a:pPr>
            <a:r>
              <a:rPr lang="it-IT" altLang="it-IT" sz="3600" dirty="0">
                <a:latin typeface="+mn-lt"/>
              </a:rPr>
              <a:t>4. Metodi</a:t>
            </a:r>
          </a:p>
          <a:p>
            <a:pPr marL="0" marR="0" lvl="0" indent="0" algn="just" eaLnBrk="1" fontAlgn="base" hangingPunct="1">
              <a:spcBef>
                <a:spcPts val="0"/>
              </a:spcBef>
              <a:spcAft>
                <a:spcPct val="0"/>
              </a:spcAft>
              <a:buClrTx/>
              <a:buNone/>
              <a:tabLst>
                <a:tab pos="6181725" algn="r"/>
              </a:tabLst>
            </a:pPr>
            <a:r>
              <a:rPr lang="it-IT" altLang="it-IT" sz="3600" dirty="0">
                <a:latin typeface="+mn-lt"/>
              </a:rPr>
              <a:t>5. Sperimentazione</a:t>
            </a:r>
          </a:p>
          <a:p>
            <a:pPr marL="0" marR="0" lvl="0" indent="0" algn="just" eaLnBrk="1" fontAlgn="base" hangingPunct="1">
              <a:spcBef>
                <a:spcPts val="0"/>
              </a:spcBef>
              <a:spcAft>
                <a:spcPct val="0"/>
              </a:spcAft>
              <a:buClrTx/>
              <a:buNone/>
              <a:tabLst>
                <a:tab pos="6181725" algn="r"/>
              </a:tabLst>
            </a:pPr>
            <a:r>
              <a:rPr lang="it-IT" altLang="it-IT" sz="3600" dirty="0">
                <a:latin typeface="+mn-lt"/>
              </a:rPr>
              <a:t>6. Risultati</a:t>
            </a:r>
          </a:p>
          <a:p>
            <a:pPr marL="0" marR="0" lvl="0" indent="0" algn="just" eaLnBrk="1" fontAlgn="base" hangingPunct="1">
              <a:spcBef>
                <a:spcPts val="0"/>
              </a:spcBef>
              <a:spcAft>
                <a:spcPct val="0"/>
              </a:spcAft>
              <a:buClrTx/>
              <a:buNone/>
              <a:tabLst>
                <a:tab pos="6181725" algn="r"/>
              </a:tabLst>
            </a:pPr>
            <a:r>
              <a:rPr lang="it-IT" altLang="it-IT" sz="3600" dirty="0">
                <a:latin typeface="+mn-lt"/>
              </a:rPr>
              <a:t>7. Conclusioni</a:t>
            </a:r>
          </a:p>
          <a:p>
            <a:pPr marL="0" marR="0" lvl="0" indent="0" algn="just" eaLnBrk="1" fontAlgn="base" hangingPunct="1">
              <a:spcBef>
                <a:spcPts val="0"/>
              </a:spcBef>
              <a:spcAft>
                <a:spcPct val="0"/>
              </a:spcAft>
              <a:buClrTx/>
              <a:buNone/>
              <a:tabLst>
                <a:tab pos="6181725" algn="r"/>
              </a:tabLst>
            </a:pPr>
            <a:r>
              <a:rPr lang="it-IT" altLang="it-IT" sz="3600" dirty="0">
                <a:latin typeface="+mn-lt"/>
              </a:rPr>
              <a:t>8. Sviluppi futuri</a:t>
            </a:r>
          </a:p>
        </p:txBody>
      </p:sp>
    </p:spTree>
    <p:extLst>
      <p:ext uri="{BB962C8B-B14F-4D97-AF65-F5344CB8AC3E}">
        <p14:creationId xmlns:p14="http://schemas.microsoft.com/office/powerpoint/2010/main" val="4180945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546115-78C5-A6D0-031B-0C3BD0D0F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200026"/>
            <a:ext cx="10184315" cy="1477961"/>
          </a:xfrm>
        </p:spPr>
        <p:txBody>
          <a:bodyPr/>
          <a:lstStyle/>
          <a:p>
            <a:r>
              <a:rPr lang="it-IT" sz="4000" b="1" err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Leave</a:t>
            </a:r>
            <a:r>
              <a:rPr lang="it-IT" sz="4000" b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one </a:t>
            </a:r>
            <a:r>
              <a:rPr lang="it-IT" sz="4000" b="1" err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subject</a:t>
            </a:r>
            <a:r>
              <a:rPr lang="it-IT" sz="4000" b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out cross </a:t>
            </a:r>
            <a:r>
              <a:rPr lang="it-IT" sz="4000" b="1" err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validation</a:t>
            </a:r>
            <a:endParaRPr lang="it-IT" sz="4000" b="1"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D1AA470-EEFE-46B4-3A4B-2DCDBDB8F100}"/>
              </a:ext>
            </a:extLst>
          </p:cNvPr>
          <p:cNvSpPr txBox="1"/>
          <p:nvPr/>
        </p:nvSpPr>
        <p:spPr>
          <a:xfrm>
            <a:off x="1141409" y="1241675"/>
            <a:ext cx="99059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Dato un dataset di </a:t>
            </a:r>
            <a:r>
              <a:rPr lang="it-IT" sz="2400" i="1" dirty="0"/>
              <a:t>n</a:t>
            </a:r>
            <a:r>
              <a:rPr lang="it-IT" sz="2400" dirty="0"/>
              <a:t> esempi si effettuano </a:t>
            </a:r>
            <a:r>
              <a:rPr lang="it-IT" sz="2400" i="1" dirty="0"/>
              <a:t>n</a:t>
            </a:r>
            <a:r>
              <a:rPr lang="it-IT" sz="2400" dirty="0"/>
              <a:t> prove in cui il dataset viene diviso in training set composto da </a:t>
            </a:r>
            <a:r>
              <a:rPr lang="it-IT" sz="2400" i="1" dirty="0"/>
              <a:t>n </a:t>
            </a:r>
            <a:r>
              <a:rPr lang="it-IT" sz="2400" dirty="0"/>
              <a:t>- 1 esempi e test set composto da un solo esempio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Significativa nell’ambito del riconoscimento delle attività condotte dal singolo utente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A78B8137-5F36-FF2A-B7FD-649D80F76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596" y="3192145"/>
            <a:ext cx="8188807" cy="315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043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7A6A3E-BF08-E392-0F68-C7C6A072A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18468"/>
            <a:ext cx="9905998" cy="1478570"/>
          </a:xfrm>
        </p:spPr>
        <p:txBody>
          <a:bodyPr/>
          <a:lstStyle/>
          <a:p>
            <a:r>
              <a:rPr lang="it-IT" sz="4000" b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Metriche di valutazione</a:t>
            </a:r>
          </a:p>
        </p:txBody>
      </p:sp>
      <p:sp>
        <p:nvSpPr>
          <p:cNvPr id="14" name="Segnaposto contenuto 7">
            <a:extLst>
              <a:ext uri="{FF2B5EF4-FFF2-40B4-BE49-F238E27FC236}">
                <a16:creationId xmlns:a16="http://schemas.microsoft.com/office/drawing/2014/main" id="{148A3CEF-0339-0597-CC07-24A28EFA9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92802"/>
            <a:ext cx="2759076" cy="2579688"/>
          </a:xfrm>
        </p:spPr>
        <p:txBody>
          <a:bodyPr>
            <a:normAutofit/>
          </a:bodyPr>
          <a:lstStyle/>
          <a:p>
            <a:r>
              <a:rPr lang="it-IT" sz="3200" i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Accurancy</a:t>
            </a:r>
            <a:endParaRPr lang="it-IT" sz="3200" i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sz="3200" i="1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sz="1100" i="1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it-IT" sz="3200" i="1" dirty="0">
                <a:ea typeface="Calibri" panose="020F0502020204030204" pitchFamily="34" charset="0"/>
                <a:cs typeface="Times New Roman" panose="02020603050405020304" pitchFamily="18" charset="0"/>
              </a:rPr>
              <a:t>F1-score</a:t>
            </a:r>
            <a:endParaRPr lang="it-IT" sz="3200" i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F3907FC-DFD8-49A3-0DE0-F697892A7071}"/>
                  </a:ext>
                </a:extLst>
              </p:cNvPr>
              <p:cNvSpPr txBox="1"/>
              <p:nvPr/>
            </p:nvSpPr>
            <p:spPr>
              <a:xfrm>
                <a:off x="2443164" y="1819142"/>
                <a:ext cx="6519861" cy="9061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it-IT" sz="2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8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it-IT" sz="28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TP</m:t>
                          </m:r>
                          <m:r>
                            <a:rPr lang="it-IT" sz="28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it-IT" sz="28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TN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it-IT" sz="28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TP</m:t>
                          </m:r>
                          <m:r>
                            <a:rPr lang="it-IT" sz="28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it-IT" sz="28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TN</m:t>
                          </m:r>
                          <m:r>
                            <a:rPr lang="it-IT" sz="28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it-IT" sz="28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FP</m:t>
                          </m:r>
                          <m:r>
                            <a:rPr lang="it-IT" sz="28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it-IT" sz="28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FN</m:t>
                          </m:r>
                        </m:den>
                      </m:f>
                    </m:oMath>
                  </m:oMathPara>
                </a14:m>
                <a:endParaRPr lang="it-IT" sz="280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AF3907FC-DFD8-49A3-0DE0-F697892A7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164" y="1819142"/>
                <a:ext cx="6519861" cy="9061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6EA6592B-B0F0-75C6-9A3E-1F2EB8A527F2}"/>
                  </a:ext>
                </a:extLst>
              </p:cNvPr>
              <p:cNvSpPr txBox="1"/>
              <p:nvPr/>
            </p:nvSpPr>
            <p:spPr>
              <a:xfrm>
                <a:off x="1609727" y="3552075"/>
                <a:ext cx="6105524" cy="9089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2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sz="2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8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it-IT" sz="2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it-IT" sz="2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PR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it-IT" sz="2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it-IT" sz="2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it-IT" sz="2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R</m:t>
                          </m:r>
                        </m:den>
                      </m:f>
                    </m:oMath>
                  </m:oMathPara>
                </a14:m>
                <a:endParaRPr lang="it-IT" sz="280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6EA6592B-B0F0-75C6-9A3E-1F2EB8A52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727" y="3552075"/>
                <a:ext cx="6105524" cy="9089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CB737EF4-7DD9-B4C7-3C0B-7E5AD4D85FB4}"/>
                  </a:ext>
                </a:extLst>
              </p:cNvPr>
              <p:cNvSpPr txBox="1"/>
              <p:nvPr/>
            </p:nvSpPr>
            <p:spPr>
              <a:xfrm>
                <a:off x="1500979" y="4734726"/>
                <a:ext cx="3238500" cy="15252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>
                    <a:ea typeface="Calibri" panose="020F0502020204030204" pitchFamily="34" charset="0"/>
                    <a:cs typeface="Times New Roman" panose="02020603050405020304" pitchFamily="18" charset="0"/>
                  </a:rPr>
                  <a:t>Precision </a:t>
                </a:r>
                <a14:m>
                  <m:oMath xmlns:m="http://schemas.openxmlformats.org/officeDocument/2006/math">
                    <m:r>
                      <a:rPr lang="it-IT" sz="2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it-IT" sz="2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it-IT" sz="2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t-IT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TP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it-IT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TP</m:t>
                        </m:r>
                        <m:r>
                          <a:rPr lang="it-IT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it-IT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FP</m:t>
                        </m:r>
                      </m:den>
                    </m:f>
                  </m:oMath>
                </a14:m>
                <a:r>
                  <a:rPr lang="it-IT" sz="2400">
                    <a:effectLst/>
                    <a:ea typeface="Calibri" panose="020F0502020204030204" pitchFamily="34" charset="0"/>
                  </a:rPr>
                  <a:t> </a:t>
                </a:r>
              </a:p>
              <a:p>
                <a:endParaRPr lang="it-IT" sz="2400">
                  <a:effectLst/>
                  <a:ea typeface="Calibri" panose="020F0502020204030204" pitchFamily="34" charset="0"/>
                </a:endParaRPr>
              </a:p>
              <a:p>
                <a:r>
                  <a:rPr lang="it-IT" sz="2400">
                    <a:ea typeface="Calibri" panose="020F0502020204030204" pitchFamily="34" charset="0"/>
                    <a:cs typeface="Times New Roman" panose="02020603050405020304" pitchFamily="18" charset="0"/>
                  </a:rPr>
                  <a:t>Recall </a:t>
                </a:r>
                <a14:m>
                  <m:oMath xmlns:m="http://schemas.openxmlformats.org/officeDocument/2006/math">
                    <m:r>
                      <a:rPr lang="it-IT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it-IT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it-IT" sz="2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t-IT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TP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it-IT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TP</m:t>
                        </m:r>
                        <m:r>
                          <a:rPr lang="it-IT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it-IT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FN</m:t>
                        </m:r>
                      </m:den>
                    </m:f>
                  </m:oMath>
                </a14:m>
                <a:endParaRPr lang="it-IT" sz="2400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CB737EF4-7DD9-B4C7-3C0B-7E5AD4D85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979" y="4734726"/>
                <a:ext cx="3238500" cy="1525289"/>
              </a:xfrm>
              <a:prstGeom prst="rect">
                <a:avLst/>
              </a:prstGeom>
              <a:blipFill>
                <a:blip r:embed="rId4"/>
                <a:stretch>
                  <a:fillRect l="-2825" b="-36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65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C72FEB-00D3-2C9D-7FFD-2E64420D0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>
            <a:normAutofit/>
          </a:bodyPr>
          <a:lstStyle/>
          <a:p>
            <a:r>
              <a:rPr lang="it-IT" sz="4000" b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ESPERIMENTO 2</a:t>
            </a:r>
          </a:p>
        </p:txBody>
      </p:sp>
      <p:sp>
        <p:nvSpPr>
          <p:cNvPr id="88" name="Segnaposto contenuto 2">
            <a:extLst>
              <a:ext uri="{FF2B5EF4-FFF2-40B4-BE49-F238E27FC236}">
                <a16:creationId xmlns:a16="http://schemas.microsoft.com/office/drawing/2014/main" id="{C9CD09E9-9B8D-6D8C-3071-B8639097B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958" y="2249487"/>
            <a:ext cx="6078453" cy="3541714"/>
          </a:xfrm>
        </p:spPr>
        <p:txBody>
          <a:bodyPr>
            <a:normAutofit/>
          </a:bodyPr>
          <a:lstStyle/>
          <a:p>
            <a:r>
              <a:rPr lang="it-IT" sz="2200" dirty="0"/>
              <a:t>Creazione di una web app che, sfruttando un modello </a:t>
            </a:r>
            <a:r>
              <a:rPr lang="it-IT" sz="2200" dirty="0" err="1"/>
              <a:t>pre</a:t>
            </a:r>
            <a:r>
              <a:rPr lang="it-IT" sz="2200" dirty="0"/>
              <a:t>-addestrato, sia in grado di riconoscere in tempo reale l’azione svolta dall’utente</a:t>
            </a:r>
          </a:p>
          <a:p>
            <a:endParaRPr lang="it-IT" sz="2200" dirty="0"/>
          </a:p>
          <a:p>
            <a:r>
              <a:rPr lang="it-IT" sz="2200" b="1" dirty="0"/>
              <a:t>Obiettivo</a:t>
            </a:r>
            <a:r>
              <a:rPr lang="it-IT" sz="2200" dirty="0"/>
              <a:t>: partire dai dati dell’accelerometro degli smartphone per riuscire a classificare il tipo di azione compiuta in real-time</a:t>
            </a:r>
          </a:p>
        </p:txBody>
      </p:sp>
      <p:pic>
        <p:nvPicPr>
          <p:cNvPr id="86" name="Picture 4" descr="Dispositivo mobile con app">
            <a:extLst>
              <a:ext uri="{FF2B5EF4-FFF2-40B4-BE49-F238E27FC236}">
                <a16:creationId xmlns:a16="http://schemas.microsoft.com/office/drawing/2014/main" id="{E4A8BFB8-B1B1-4A01-8365-870570FCD7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775" r="11204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28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BD93E88-5C51-D3A9-9915-F9C6F866AD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0019" y="1831032"/>
            <a:ext cx="4649783" cy="823912"/>
          </a:xfrm>
        </p:spPr>
        <p:txBody>
          <a:bodyPr>
            <a:normAutofit/>
          </a:bodyPr>
          <a:lstStyle/>
          <a:p>
            <a:r>
              <a:rPr lang="it-IT" sz="3200" b="1" dirty="0"/>
              <a:t>Front end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02DC710-440A-123A-7A46-798DF3CCE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1413" y="2262756"/>
            <a:ext cx="4878388" cy="3859077"/>
          </a:xfrm>
        </p:spPr>
        <p:txBody>
          <a:bodyPr>
            <a:normAutofit/>
          </a:bodyPr>
          <a:lstStyle/>
          <a:p>
            <a:endParaRPr lang="it-IT" sz="4400" b="1" dirty="0"/>
          </a:p>
          <a:p>
            <a:r>
              <a:rPr lang="it-IT" sz="3200" b="1"/>
              <a:t>script.js</a:t>
            </a:r>
            <a:endParaRPr lang="it-IT" sz="3200"/>
          </a:p>
          <a:p>
            <a:r>
              <a:rPr lang="it-IT" sz="3200" b="1"/>
              <a:t>index.html</a:t>
            </a:r>
            <a:endParaRPr lang="it-IT" sz="320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3BFDB379-2A58-18CB-109D-7A85EE35EE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8" y="1831032"/>
            <a:ext cx="4646602" cy="823912"/>
          </a:xfrm>
        </p:spPr>
        <p:txBody>
          <a:bodyPr>
            <a:normAutofit/>
          </a:bodyPr>
          <a:lstStyle/>
          <a:p>
            <a:r>
              <a:rPr lang="it-IT" sz="3200" b="1" dirty="0"/>
              <a:t>back end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DB5C7912-469E-37EB-8996-0FC92FC0D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9125"/>
            <a:ext cx="9906000" cy="992699"/>
          </a:xfrm>
        </p:spPr>
        <p:txBody>
          <a:bodyPr>
            <a:normAutofit/>
          </a:bodyPr>
          <a:lstStyle/>
          <a:p>
            <a:r>
              <a:rPr lang="it-IT" sz="4000" b="1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Implementazione della web app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D0A54C27-4435-ADD8-9FBD-8B5235AA61AC}"/>
              </a:ext>
            </a:extLst>
          </p:cNvPr>
          <p:cNvSpPr txBox="1">
            <a:spLocks/>
          </p:cNvSpPr>
          <p:nvPr/>
        </p:nvSpPr>
        <p:spPr>
          <a:xfrm>
            <a:off x="6248407" y="2262756"/>
            <a:ext cx="4878388" cy="38590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4400" b="1" dirty="0"/>
          </a:p>
          <a:p>
            <a:r>
              <a:rPr lang="it-IT" sz="3200" b="1" dirty="0"/>
              <a:t>app.py</a:t>
            </a:r>
            <a:endParaRPr lang="it-IT" sz="3200" dirty="0"/>
          </a:p>
          <a:p>
            <a:r>
              <a:rPr lang="it-IT" sz="3200" b="1" dirty="0"/>
              <a:t>wsgi.py</a:t>
            </a:r>
            <a:endParaRPr lang="it-IT" sz="3200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FAABAE3-D146-F2B0-3CD4-BFECBE7E2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4996" y="-1539"/>
            <a:ext cx="3008051" cy="65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47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6">
            <a:extLst>
              <a:ext uri="{FF2B5EF4-FFF2-40B4-BE49-F238E27FC236}">
                <a16:creationId xmlns:a16="http://schemas.microsoft.com/office/drawing/2014/main" id="{044607FD-21F9-DE72-A520-8E1CE6AF5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it-IT" b="1" dirty="0"/>
              <a:t>back END</a:t>
            </a:r>
          </a:p>
        </p:txBody>
      </p:sp>
      <p:sp>
        <p:nvSpPr>
          <p:cNvPr id="5" name="Segnaposto contenuto 6">
            <a:extLst>
              <a:ext uri="{FF2B5EF4-FFF2-40B4-BE49-F238E27FC236}">
                <a16:creationId xmlns:a16="http://schemas.microsoft.com/office/drawing/2014/main" id="{B1AF156B-0C1E-E02E-8636-1A244AB19DD0}"/>
              </a:ext>
            </a:extLst>
          </p:cNvPr>
          <p:cNvSpPr txBox="1">
            <a:spLocks/>
          </p:cNvSpPr>
          <p:nvPr/>
        </p:nvSpPr>
        <p:spPr>
          <a:xfrm>
            <a:off x="1141413" y="1913191"/>
            <a:ext cx="7117684" cy="401566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dirty="0"/>
              <a:t>app.py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Gestisce le richieste HTTP del front-end attraverso:</a:t>
            </a:r>
          </a:p>
          <a:p>
            <a:pPr lvl="2"/>
            <a:r>
              <a:rPr lang="it-IT" dirty="0"/>
              <a:t>‘/’: serve la pagina ‘index.html’</a:t>
            </a:r>
          </a:p>
          <a:p>
            <a:pPr lvl="2"/>
            <a:r>
              <a:rPr lang="it-IT" dirty="0"/>
              <a:t>‘/</a:t>
            </a:r>
            <a:r>
              <a:rPr lang="it-IT" dirty="0" err="1"/>
              <a:t>predict</a:t>
            </a:r>
            <a:r>
              <a:rPr lang="it-IT" dirty="0"/>
              <a:t>’: riceve i dati accelerometro, li elabora usando il modello di machine learning caricato e restituisce previsione al client</a:t>
            </a:r>
            <a:endParaRPr lang="it-IT" b="1" dirty="0"/>
          </a:p>
          <a:p>
            <a:r>
              <a:rPr lang="it-IT" b="1" dirty="0"/>
              <a:t>wsgi.py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Configura l’ambiente per l’esecuzione dell’applicazione</a:t>
            </a:r>
          </a:p>
          <a:p>
            <a:pPr lvl="1"/>
            <a:r>
              <a:rPr lang="it-IT" dirty="0"/>
              <a:t>Funge da interfaccia tra server web e applicazione </a:t>
            </a:r>
            <a:r>
              <a:rPr lang="it-IT" dirty="0" err="1"/>
              <a:t>Flask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86E5947-ED1D-22F2-7757-09436A0F0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4996" y="-1539"/>
            <a:ext cx="3008051" cy="65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70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FE505B-3499-A07B-B6B9-06253B62F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400" y="248400"/>
            <a:ext cx="9905998" cy="1478570"/>
          </a:xfrm>
        </p:spPr>
        <p:txBody>
          <a:bodyPr>
            <a:normAutofit/>
          </a:bodyPr>
          <a:lstStyle/>
          <a:p>
            <a:r>
              <a:rPr lang="it-IT" sz="4000" b="1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Implementazione della web app</a:t>
            </a:r>
          </a:p>
        </p:txBody>
      </p:sp>
      <p:pic>
        <p:nvPicPr>
          <p:cNvPr id="5" name="Segnaposto contenuto 4" descr="Immagine che contiene testo, schermata, software, Pagina Web&#10;&#10;Descrizione generata automaticamente">
            <a:extLst>
              <a:ext uri="{FF2B5EF4-FFF2-40B4-BE49-F238E27FC236}">
                <a16:creationId xmlns:a16="http://schemas.microsoft.com/office/drawing/2014/main" id="{77D15136-3F5F-2380-BB12-602228EDF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862" y="1415457"/>
            <a:ext cx="9444276" cy="4987981"/>
          </a:xfrm>
          <a:prstGeom prst="snip2DiagRect">
            <a:avLst>
              <a:gd name="adj1" fmla="val 0"/>
              <a:gd name="adj2" fmla="val 11582"/>
            </a:avLst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D2CA759D-7CD6-CFDB-6BEF-A7781B1AE493}"/>
              </a:ext>
            </a:extLst>
          </p:cNvPr>
          <p:cNvSpPr/>
          <p:nvPr/>
        </p:nvSpPr>
        <p:spPr>
          <a:xfrm>
            <a:off x="1681531" y="3081761"/>
            <a:ext cx="689880" cy="3793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8AECB27F-260D-136F-4412-BAAEBDCC0A77}"/>
              </a:ext>
            </a:extLst>
          </p:cNvPr>
          <p:cNvSpPr/>
          <p:nvPr/>
        </p:nvSpPr>
        <p:spPr>
          <a:xfrm>
            <a:off x="4614571" y="2939529"/>
            <a:ext cx="891926" cy="52155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DE18036-DEA9-2C13-94D8-653747D56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996" y="-1539"/>
            <a:ext cx="3008051" cy="65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0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3A8961C5-C1E0-2CFA-EC74-4127316B6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/>
              <a:t>Front END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82461C35-492C-3400-8DA5-87E3FB64D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21790"/>
            <a:ext cx="9905999" cy="3869411"/>
          </a:xfrm>
        </p:spPr>
        <p:txBody>
          <a:bodyPr>
            <a:normAutofit/>
          </a:bodyPr>
          <a:lstStyle/>
          <a:p>
            <a:r>
              <a:rPr lang="it-IT" b="1" dirty="0"/>
              <a:t>script.js</a:t>
            </a:r>
          </a:p>
          <a:p>
            <a:pPr lvl="1"/>
            <a:r>
              <a:rPr lang="it-IT" dirty="0"/>
              <a:t>Gestisce gli eventi lato client</a:t>
            </a:r>
          </a:p>
          <a:p>
            <a:pPr lvl="2"/>
            <a:r>
              <a:rPr lang="it-IT" dirty="0"/>
              <a:t>Clic sui pulsanti, invio del </a:t>
            </a:r>
            <a:r>
              <a:rPr lang="it-IT" dirty="0" err="1"/>
              <a:t>form</a:t>
            </a:r>
            <a:r>
              <a:rPr lang="it-IT" dirty="0"/>
              <a:t>, …</a:t>
            </a:r>
          </a:p>
          <a:p>
            <a:pPr lvl="1"/>
            <a:r>
              <a:rPr lang="it-IT" dirty="0"/>
              <a:t>Raccoglie dati accelerometro</a:t>
            </a:r>
          </a:p>
          <a:p>
            <a:pPr lvl="1"/>
            <a:r>
              <a:rPr lang="it-IT" dirty="0"/>
              <a:t>Invia richieste al server</a:t>
            </a:r>
          </a:p>
          <a:p>
            <a:pPr lvl="1"/>
            <a:r>
              <a:rPr lang="it-IT" dirty="0"/>
              <a:t>Aggiorna interfaccia utente in base ai risultati ottenuti</a:t>
            </a:r>
          </a:p>
          <a:p>
            <a:r>
              <a:rPr lang="it-IT" b="1" dirty="0"/>
              <a:t>index.html</a:t>
            </a:r>
          </a:p>
          <a:p>
            <a:pPr lvl="1"/>
            <a:r>
              <a:rPr lang="it-IT" dirty="0"/>
              <a:t>Gestisce l’interfaccia grafica</a:t>
            </a:r>
          </a:p>
          <a:p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5DDAC81-3AC9-89A7-F92F-DFBA92C70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4996" y="-1539"/>
            <a:ext cx="3008051" cy="65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07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55D2BE-8C21-2B80-4A9E-4B52F34FA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522" y="-139484"/>
            <a:ext cx="10364246" cy="13016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sz="4000" b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Funzionamento e interfaccia di </a:t>
            </a:r>
            <a:r>
              <a:rPr lang="it-IT" sz="4000" b="1" err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MovIng</a:t>
            </a:r>
            <a:r>
              <a:rPr lang="it-IT" sz="4000" b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4000" b="1"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9A051D1-7344-41A9-457E-B2A771853F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4" b="5570"/>
          <a:stretch/>
        </p:blipFill>
        <p:spPr bwMode="auto">
          <a:xfrm>
            <a:off x="6518031" y="1162190"/>
            <a:ext cx="2631844" cy="5306146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9AC5C486-679A-92A4-BB6E-ABD98BB934A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6" b="6011"/>
          <a:stretch/>
        </p:blipFill>
        <p:spPr bwMode="auto">
          <a:xfrm>
            <a:off x="2728227" y="1162189"/>
            <a:ext cx="2650924" cy="5306147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410961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BB26F2-21E0-7A20-7A03-D4B536AF9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200" y="-140400"/>
            <a:ext cx="10364400" cy="13032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sz="4000" b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Funzionamento e interfaccia di </a:t>
            </a:r>
            <a:r>
              <a:rPr lang="it-IT" sz="4000" b="1" err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MovIng</a:t>
            </a:r>
            <a:r>
              <a:rPr lang="it-IT" sz="4000" b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4000" b="1"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26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DC3FE90A-AFD0-F2B6-A791-DDF6875C09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59796" y="1162800"/>
            <a:ext cx="2447773" cy="5306400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Immagine 4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74C1AA00-FDD1-F02F-7957-29C612FF20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9600" y="1162800"/>
            <a:ext cx="2653200" cy="5306400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6055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BB26F2-21E0-7A20-7A03-D4B536AF9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200" y="-140400"/>
            <a:ext cx="10364400" cy="13032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sz="4000" b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Funzionamento e interfaccia di </a:t>
            </a:r>
            <a:r>
              <a:rPr lang="it-IT" sz="4000" b="1" err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MovIng</a:t>
            </a:r>
            <a:r>
              <a:rPr lang="it-IT" sz="4000" b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4000" b="1"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8" descr="Immagine che contiene testo, schermata, Sistema operativo, software&#10;&#10;Descrizione generata automaticamente">
            <a:extLst>
              <a:ext uri="{FF2B5EF4-FFF2-40B4-BE49-F238E27FC236}">
                <a16:creationId xmlns:a16="http://schemas.microsoft.com/office/drawing/2014/main" id="{942D0E9A-5047-3C9F-CD66-406BF9028A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6807" y="1208486"/>
            <a:ext cx="2448732" cy="5441630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29" descr="Immagine che contiene testo, schermata, Sistema operativo, software&#10;&#10;Descrizione generata automaticamente">
            <a:extLst>
              <a:ext uri="{FF2B5EF4-FFF2-40B4-BE49-F238E27FC236}">
                <a16:creationId xmlns:a16="http://schemas.microsoft.com/office/drawing/2014/main" id="{5FB05F5A-6D2C-D2B7-1577-183F85A3E9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1906" y="1203103"/>
            <a:ext cx="2448732" cy="5441630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30" descr="Immagine che contiene testo, schermata, Carattere, Sistema operativo&#10;&#10;Descrizione generata automaticamente">
            <a:extLst>
              <a:ext uri="{FF2B5EF4-FFF2-40B4-BE49-F238E27FC236}">
                <a16:creationId xmlns:a16="http://schemas.microsoft.com/office/drawing/2014/main" id="{25E910EF-BE25-7269-95C3-38BBCC4657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37006" y="1203103"/>
            <a:ext cx="2448732" cy="5441630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4493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3B9750-4DC9-35BE-57DA-9BCA98F04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6568"/>
            <a:ext cx="9905998" cy="1478570"/>
          </a:xfrm>
        </p:spPr>
        <p:txBody>
          <a:bodyPr/>
          <a:lstStyle/>
          <a:p>
            <a:r>
              <a:rPr lang="it-IT" sz="4000" b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EFF8B1B-CAE4-3288-D7A8-89FCF7187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1581150"/>
            <a:ext cx="10820400" cy="4838700"/>
          </a:xfrm>
        </p:spPr>
        <p:txBody>
          <a:bodyPr>
            <a:normAutofit lnSpcReduction="10000"/>
          </a:bodyPr>
          <a:lstStyle/>
          <a:p>
            <a:r>
              <a:rPr lang="it-IT" sz="2800" b="1" dirty="0"/>
              <a:t>Interaction</a:t>
            </a:r>
            <a:r>
              <a:rPr lang="it-IT" sz="2800" dirty="0"/>
              <a:t> </a:t>
            </a:r>
            <a:r>
              <a:rPr lang="it-IT" sz="2800" b="1" dirty="0"/>
              <a:t>Dynamics (ID): </a:t>
            </a:r>
            <a:r>
              <a:rPr lang="it-IT" sz="2800" dirty="0"/>
              <a:t>studio dei modelli e processi derivante dalle interazioni tra individui, oggetti e ambienti</a:t>
            </a:r>
          </a:p>
          <a:p>
            <a:r>
              <a:rPr lang="it-IT" sz="2800" b="1" dirty="0"/>
              <a:t>Human Activity </a:t>
            </a:r>
            <a:r>
              <a:rPr lang="it-IT" sz="2800" b="1" dirty="0" err="1"/>
              <a:t>Recognition</a:t>
            </a:r>
            <a:r>
              <a:rPr lang="it-IT" sz="2800" b="1" dirty="0"/>
              <a:t> (HAR):</a:t>
            </a:r>
          </a:p>
          <a:p>
            <a:pPr lvl="1"/>
            <a:r>
              <a:rPr lang="it-IT" sz="2400" dirty="0"/>
              <a:t>diramazione dell’ID fondamentale per identificare e analizzare attività dell’individuo</a:t>
            </a:r>
          </a:p>
          <a:p>
            <a:pPr lvl="1"/>
            <a:r>
              <a:rPr lang="it-IT" sz="2400" dirty="0"/>
              <a:t>connubio tra tecnologia dei sensori e machine learning</a:t>
            </a:r>
          </a:p>
          <a:p>
            <a:r>
              <a:rPr lang="it-IT" sz="2800" b="1" dirty="0"/>
              <a:t>Obiettivi HAR:</a:t>
            </a:r>
          </a:p>
          <a:p>
            <a:pPr marL="1371600" lvl="2" indent="-457200">
              <a:buFont typeface="+mj-lt"/>
              <a:buAutoNum type="arabicPeriod"/>
            </a:pPr>
            <a:r>
              <a:rPr lang="it-IT" sz="2000" dirty="0"/>
              <a:t>monitoraggio della salute dell’individuo</a:t>
            </a:r>
          </a:p>
          <a:p>
            <a:pPr marL="1371600" lvl="2" indent="-457200">
              <a:buFont typeface="+mj-lt"/>
              <a:buAutoNum type="arabicPeriod"/>
            </a:pPr>
            <a:r>
              <a:rPr lang="it-IT" sz="2000" dirty="0"/>
              <a:t>implementazione di smart home</a:t>
            </a:r>
          </a:p>
          <a:p>
            <a:pPr marL="1371600" lvl="2" indent="-457200">
              <a:buFont typeface="+mj-lt"/>
              <a:buAutoNum type="arabicPeriod"/>
            </a:pPr>
            <a:r>
              <a:rPr lang="it-IT" sz="2000" dirty="0"/>
              <a:t>sorveglianza e sicurezza</a:t>
            </a:r>
          </a:p>
        </p:txBody>
      </p:sp>
    </p:spTree>
    <p:extLst>
      <p:ext uri="{BB962C8B-B14F-4D97-AF65-F5344CB8AC3E}">
        <p14:creationId xmlns:p14="http://schemas.microsoft.com/office/powerpoint/2010/main" val="5871737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BB26F2-21E0-7A20-7A03-D4B536AF9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200" y="-140400"/>
            <a:ext cx="10364400" cy="13032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sz="4000" b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Funzionamento e interfaccia di </a:t>
            </a:r>
            <a:r>
              <a:rPr lang="it-IT" sz="4000" b="1" err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MovIng</a:t>
            </a:r>
            <a:r>
              <a:rPr lang="it-IT" sz="4000" b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4000" b="1"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7882254-9793-70F0-88F2-8F5F185AC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461" y="1311555"/>
            <a:ext cx="2725419" cy="5151238"/>
          </a:xfrm>
          <a:prstGeom prst="rect">
            <a:avLst/>
          </a:prstGeom>
        </p:spPr>
      </p:pic>
      <p:pic>
        <p:nvPicPr>
          <p:cNvPr id="5" name="Picture 32">
            <a:extLst>
              <a:ext uri="{FF2B5EF4-FFF2-40B4-BE49-F238E27FC236}">
                <a16:creationId xmlns:a16="http://schemas.microsoft.com/office/drawing/2014/main" id="{BBCDFA6E-5597-E765-F6C4-1178532B119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3" b="5113"/>
          <a:stretch/>
        </p:blipFill>
        <p:spPr bwMode="auto">
          <a:xfrm>
            <a:off x="4856775" y="1311555"/>
            <a:ext cx="2478449" cy="5012199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magine 7" descr="Immagine che contiene testo, elettronica, schermata, software&#10;&#10;Descrizione generata automaticamente">
            <a:extLst>
              <a:ext uri="{FF2B5EF4-FFF2-40B4-BE49-F238E27FC236}">
                <a16:creationId xmlns:a16="http://schemas.microsoft.com/office/drawing/2014/main" id="{AA3A26A5-53DD-AE55-D7C3-6EDE5646042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8" b="5203"/>
          <a:stretch/>
        </p:blipFill>
        <p:spPr bwMode="auto">
          <a:xfrm>
            <a:off x="7921119" y="1311554"/>
            <a:ext cx="2488706" cy="5012199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783798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56D30D-CB7D-3922-A14E-D75D1BE5F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b="1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con gli utenti</a:t>
            </a:r>
          </a:p>
        </p:txBody>
      </p:sp>
      <p:pic>
        <p:nvPicPr>
          <p:cNvPr id="4" name="Segnaposto contenuto 8" descr="Utente contorno">
            <a:extLst>
              <a:ext uri="{FF2B5EF4-FFF2-40B4-BE49-F238E27FC236}">
                <a16:creationId xmlns:a16="http://schemas.microsoft.com/office/drawing/2014/main" id="{9904C23B-4A54-D9D8-1706-47BFACCB49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2551" y="2007438"/>
            <a:ext cx="914400" cy="914400"/>
          </a:xfrm>
          <a:prstGeom prst="rect">
            <a:avLst/>
          </a:prstGeom>
        </p:spPr>
      </p:pic>
      <p:pic>
        <p:nvPicPr>
          <p:cNvPr id="5" name="Elemento grafico 4" descr="Smartphone contorno">
            <a:extLst>
              <a:ext uri="{FF2B5EF4-FFF2-40B4-BE49-F238E27FC236}">
                <a16:creationId xmlns:a16="http://schemas.microsoft.com/office/drawing/2014/main" id="{29496DBF-EEF8-AB76-4DD1-2D445BB27A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2551" y="3287991"/>
            <a:ext cx="914400" cy="914400"/>
          </a:xfrm>
          <a:prstGeom prst="rect">
            <a:avLst/>
          </a:prstGeom>
        </p:spPr>
      </p:pic>
      <p:pic>
        <p:nvPicPr>
          <p:cNvPr id="6" name="Elemento grafico 5" descr="Elenco contorno">
            <a:extLst>
              <a:ext uri="{FF2B5EF4-FFF2-40B4-BE49-F238E27FC236}">
                <a16:creationId xmlns:a16="http://schemas.microsoft.com/office/drawing/2014/main" id="{9DA77EA8-171F-3BC0-6795-FDD1671293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312551" y="4401111"/>
            <a:ext cx="914400" cy="914400"/>
          </a:xfrm>
          <a:prstGeom prst="rect">
            <a:avLst/>
          </a:prstGeom>
        </p:spPr>
      </p:pic>
      <p:pic>
        <p:nvPicPr>
          <p:cNvPr id="7" name="Elemento grafico 6" descr="Appunti selezionati contorno">
            <a:extLst>
              <a:ext uri="{FF2B5EF4-FFF2-40B4-BE49-F238E27FC236}">
                <a16:creationId xmlns:a16="http://schemas.microsoft.com/office/drawing/2014/main" id="{ECD14F96-367A-43B4-6225-0FB63409EB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63653" y="4401111"/>
            <a:ext cx="914400" cy="9144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43AE6DA-F99D-D97C-0FF7-BB0E3CC19599}"/>
              </a:ext>
            </a:extLst>
          </p:cNvPr>
          <p:cNvSpPr txBox="1"/>
          <p:nvPr/>
        </p:nvSpPr>
        <p:spPr>
          <a:xfrm>
            <a:off x="2396384" y="2279971"/>
            <a:ext cx="3297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/>
              <a:t>5</a:t>
            </a:r>
            <a:r>
              <a:rPr lang="it-IT" dirty="0"/>
              <a:t> persone (3 uomini e 2 donne)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9BC5176-E9D9-A409-6A7E-224A35FF804F}"/>
              </a:ext>
            </a:extLst>
          </p:cNvPr>
          <p:cNvSpPr txBox="1"/>
          <p:nvPr/>
        </p:nvSpPr>
        <p:spPr>
          <a:xfrm>
            <a:off x="2396382" y="3573875"/>
            <a:ext cx="3297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Smartphone Android/iOS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D6B6A69-8AE3-B420-23AE-713DB5700C51}"/>
              </a:ext>
            </a:extLst>
          </p:cNvPr>
          <p:cNvSpPr txBox="1"/>
          <p:nvPr/>
        </p:nvSpPr>
        <p:spPr>
          <a:xfrm>
            <a:off x="2396384" y="4535145"/>
            <a:ext cx="32978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Smartphone posto nella tasca destra dei pantaloni, ben stabilizzato/utilizzo di una fascia per gamba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951E869-AB2C-ABE0-A325-2D2B3CBA06E3}"/>
              </a:ext>
            </a:extLst>
          </p:cNvPr>
          <p:cNvSpPr txBox="1"/>
          <p:nvPr/>
        </p:nvSpPr>
        <p:spPr>
          <a:xfrm>
            <a:off x="6947484" y="2141472"/>
            <a:ext cx="3740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Camminare, correre, saltare, sedersi e cadere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73D006E-1CF2-3BAF-448A-73931849467D}"/>
              </a:ext>
            </a:extLst>
          </p:cNvPr>
          <p:cNvSpPr txBox="1"/>
          <p:nvPr/>
        </p:nvSpPr>
        <p:spPr>
          <a:xfrm>
            <a:off x="6947484" y="3505942"/>
            <a:ext cx="3297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Accelerometro triassiale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F1E9F80-AB7E-0875-431D-2A9F2B320BEF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63653" y="3248745"/>
            <a:ext cx="914400" cy="914400"/>
          </a:xfrm>
          <a:prstGeom prst="rect">
            <a:avLst/>
          </a:prstGeom>
          <a:ln>
            <a:noFill/>
          </a:ln>
        </p:spPr>
      </p:pic>
      <p:pic>
        <p:nvPicPr>
          <p:cNvPr id="15" name="Elemento grafico 14" descr="Camminare con riempimento a tinta unita">
            <a:extLst>
              <a:ext uri="{FF2B5EF4-FFF2-40B4-BE49-F238E27FC236}">
                <a16:creationId xmlns:a16="http://schemas.microsoft.com/office/drawing/2014/main" id="{1A77023D-A7B6-4B44-FC93-BFAC0F1FCF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63652" y="2096379"/>
            <a:ext cx="914400" cy="91440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1A3EBA8-BB8D-9E99-495A-7EA7852C1000}"/>
              </a:ext>
            </a:extLst>
          </p:cNvPr>
          <p:cNvSpPr txBox="1"/>
          <p:nvPr/>
        </p:nvSpPr>
        <p:spPr>
          <a:xfrm>
            <a:off x="6947484" y="4535145"/>
            <a:ext cx="3740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Questionario SUS</a:t>
            </a:r>
          </a:p>
          <a:p>
            <a:pPr algn="just"/>
            <a:r>
              <a:rPr lang="it-IT" dirty="0"/>
              <a:t>Questionario di valutazione efficacia</a:t>
            </a:r>
          </a:p>
        </p:txBody>
      </p:sp>
    </p:spTree>
    <p:extLst>
      <p:ext uri="{BB962C8B-B14F-4D97-AF65-F5344CB8AC3E}">
        <p14:creationId xmlns:p14="http://schemas.microsoft.com/office/powerpoint/2010/main" val="16296668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F0BB9F-E8F1-55C5-8A0D-E0F97DC1C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b="1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protocollo dei test con gli utenti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B99C9E-9C2F-7992-A015-04926619B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420" y="2097087"/>
            <a:ext cx="10910807" cy="4035075"/>
          </a:xfrm>
        </p:spPr>
        <p:txBody>
          <a:bodyPr>
            <a:normAutofit lnSpcReduction="10000"/>
          </a:bodyPr>
          <a:lstStyle/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it-IT" sz="28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Fase di accesso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endParaRPr lang="it-IT" sz="28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it-IT" sz="28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Prima sessione di rilevamento: </a:t>
            </a:r>
            <a:r>
              <a:rPr lang="it-IT" sz="28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camminata</a:t>
            </a:r>
            <a:r>
              <a:rPr lang="it-IT" sz="28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e </a:t>
            </a:r>
            <a:r>
              <a:rPr lang="it-IT" sz="28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salto sul posto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endParaRPr lang="it-IT" sz="2800" b="1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it-IT" sz="28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Seconda sessione di rilevamento: </a:t>
            </a:r>
            <a:r>
              <a:rPr lang="it-IT" sz="28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jogging</a:t>
            </a:r>
            <a:r>
              <a:rPr lang="it-IT" sz="28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e una </a:t>
            </a:r>
            <a:r>
              <a:rPr lang="it-IT" sz="28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simulazione di caduta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endParaRPr lang="it-IT" sz="28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it-IT" sz="28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Terza sessione di rilevamento: </a:t>
            </a:r>
            <a:r>
              <a:rPr lang="it-IT" sz="28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camminata</a:t>
            </a:r>
            <a:r>
              <a:rPr lang="it-IT" sz="28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e </a:t>
            </a:r>
            <a:r>
              <a:rPr lang="it-IT" sz="28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seduta</a:t>
            </a:r>
            <a:r>
              <a:rPr lang="it-IT" sz="28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endParaRPr lang="it-IT" sz="3600" dirty="0"/>
          </a:p>
          <a:p>
            <a:pPr marL="0" indent="0">
              <a:buNone/>
            </a:pP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4195676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>
            <a:extLst>
              <a:ext uri="{FF2B5EF4-FFF2-40B4-BE49-F238E27FC236}">
                <a16:creationId xmlns:a16="http://schemas.microsoft.com/office/drawing/2014/main" id="{F881DEB6-041F-5790-E393-8F1273B74A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itolo 2">
            <a:extLst>
              <a:ext uri="{FF2B5EF4-FFF2-40B4-BE49-F238E27FC236}">
                <a16:creationId xmlns:a16="http://schemas.microsoft.com/office/drawing/2014/main" id="{FB8B5B01-7945-4244-B4DD-A2EEF9C2A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086" y="5915025"/>
            <a:ext cx="10225478" cy="684877"/>
          </a:xfrm>
          <a:solidFill>
            <a:srgbClr val="0E1010"/>
          </a:solidFill>
          <a:ln>
            <a:solidFill>
              <a:srgbClr val="0D4C70"/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it-IT" sz="4400"/>
              <a:t>Risultati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3269F719-66ED-27FD-7AAA-39EC455F8F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7"/>
          <a:stretch/>
        </p:blipFill>
        <p:spPr>
          <a:xfrm>
            <a:off x="10522346" y="5915025"/>
            <a:ext cx="1378496" cy="70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4280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8EE13F-1007-D483-4EC4-E500E6055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201" y="239976"/>
            <a:ext cx="9905998" cy="1478570"/>
          </a:xfrm>
        </p:spPr>
        <p:txBody>
          <a:bodyPr/>
          <a:lstStyle/>
          <a:p>
            <a:r>
              <a:rPr lang="it-IT" sz="4000" b="1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Risultati esperimento 1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E7229D42-BA49-8370-0075-C70AAE9350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4889324"/>
              </p:ext>
            </p:extLst>
          </p:nvPr>
        </p:nvGraphicFramePr>
        <p:xfrm>
          <a:off x="1141413" y="1718546"/>
          <a:ext cx="5259388" cy="19375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14847">
                  <a:extLst>
                    <a:ext uri="{9D8B030D-6E8A-4147-A177-3AD203B41FA5}">
                      <a16:colId xmlns:a16="http://schemas.microsoft.com/office/drawing/2014/main" val="1499781647"/>
                    </a:ext>
                  </a:extLst>
                </a:gridCol>
                <a:gridCol w="1314847">
                  <a:extLst>
                    <a:ext uri="{9D8B030D-6E8A-4147-A177-3AD203B41FA5}">
                      <a16:colId xmlns:a16="http://schemas.microsoft.com/office/drawing/2014/main" val="1560862865"/>
                    </a:ext>
                  </a:extLst>
                </a:gridCol>
                <a:gridCol w="1314847">
                  <a:extLst>
                    <a:ext uri="{9D8B030D-6E8A-4147-A177-3AD203B41FA5}">
                      <a16:colId xmlns:a16="http://schemas.microsoft.com/office/drawing/2014/main" val="3547236797"/>
                    </a:ext>
                  </a:extLst>
                </a:gridCol>
                <a:gridCol w="1314847">
                  <a:extLst>
                    <a:ext uri="{9D8B030D-6E8A-4147-A177-3AD203B41FA5}">
                      <a16:colId xmlns:a16="http://schemas.microsoft.com/office/drawing/2014/main" val="2615754053"/>
                    </a:ext>
                  </a:extLst>
                </a:gridCol>
              </a:tblGrid>
              <a:tr h="387500"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>
                          <a:effectLst/>
                        </a:rPr>
                        <a:t>Modello di classificazione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D4C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1">
                          <a:effectLst/>
                        </a:rPr>
                        <a:t>Accuracy Media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D4C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>
                          <a:effectLst/>
                        </a:rPr>
                        <a:t>F1 media macro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D4C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1">
                          <a:effectLst/>
                        </a:rPr>
                        <a:t>F1 media weighted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D4C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589551"/>
                  </a:ext>
                </a:extLst>
              </a:tr>
              <a:tr h="387500">
                <a:tc>
                  <a:txBody>
                    <a:bodyPr/>
                    <a:lstStyle/>
                    <a:p>
                      <a:pPr algn="ctr"/>
                      <a:r>
                        <a:rPr lang="it-IT" sz="1100" b="1">
                          <a:solidFill>
                            <a:schemeClr val="bg1"/>
                          </a:solidFill>
                          <a:effectLst/>
                        </a:rPr>
                        <a:t>CNN</a:t>
                      </a:r>
                      <a:endParaRPr lang="it-IT" sz="11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0" dirty="0">
                          <a:solidFill>
                            <a:schemeClr val="bg1"/>
                          </a:solidFill>
                          <a:effectLst/>
                        </a:rPr>
                        <a:t>0.9488</a:t>
                      </a:r>
                      <a:endParaRPr lang="it-IT" sz="11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0">
                          <a:solidFill>
                            <a:schemeClr val="bg1"/>
                          </a:solidFill>
                          <a:effectLst/>
                        </a:rPr>
                        <a:t>0.9429</a:t>
                      </a:r>
                      <a:endParaRPr lang="it-IT" sz="11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0" dirty="0">
                          <a:solidFill>
                            <a:schemeClr val="bg1"/>
                          </a:solidFill>
                          <a:effectLst/>
                        </a:rPr>
                        <a:t>0.9470</a:t>
                      </a:r>
                      <a:endParaRPr lang="it-IT" sz="11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61347251"/>
                  </a:ext>
                </a:extLst>
              </a:tr>
              <a:tr h="387500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</a:rPr>
                        <a:t>Bi-LSTM</a:t>
                      </a:r>
                      <a:endParaRPr lang="it-IT" sz="12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effectLst/>
                        </a:rPr>
                        <a:t>0.9419</a:t>
                      </a:r>
                      <a:endParaRPr lang="it-IT" sz="11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  <a:effectLst/>
                        </a:rPr>
                        <a:t>0.9322</a:t>
                      </a:r>
                      <a:endParaRPr lang="it-IT" sz="11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effectLst/>
                        </a:rPr>
                        <a:t>0.9369</a:t>
                      </a:r>
                      <a:endParaRPr lang="it-IT" sz="11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15973268"/>
                  </a:ext>
                </a:extLst>
              </a:tr>
              <a:tr h="387500">
                <a:tc>
                  <a:txBody>
                    <a:bodyPr/>
                    <a:lstStyle/>
                    <a:p>
                      <a:pPr algn="ctr"/>
                      <a:r>
                        <a:rPr lang="it-IT" sz="1100" b="1">
                          <a:solidFill>
                            <a:schemeClr val="bg1"/>
                          </a:solidFill>
                          <a:effectLst/>
                        </a:rPr>
                        <a:t>SVM</a:t>
                      </a:r>
                      <a:endParaRPr lang="it-IT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0">
                          <a:solidFill>
                            <a:schemeClr val="bg1"/>
                          </a:solidFill>
                          <a:effectLst/>
                        </a:rPr>
                        <a:t>0.8883</a:t>
                      </a:r>
                      <a:endParaRPr lang="it-IT" sz="11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0">
                          <a:solidFill>
                            <a:schemeClr val="bg1"/>
                          </a:solidFill>
                          <a:effectLst/>
                        </a:rPr>
                        <a:t>0.8658</a:t>
                      </a:r>
                      <a:endParaRPr lang="it-IT" sz="11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0">
                          <a:solidFill>
                            <a:schemeClr val="bg1"/>
                          </a:solidFill>
                          <a:effectLst/>
                        </a:rPr>
                        <a:t>0.8800</a:t>
                      </a:r>
                      <a:endParaRPr lang="it-IT" sz="11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48784942"/>
                  </a:ext>
                </a:extLst>
              </a:tr>
              <a:tr h="387500">
                <a:tc>
                  <a:txBody>
                    <a:bodyPr/>
                    <a:lstStyle/>
                    <a:p>
                      <a:pPr algn="ctr"/>
                      <a:r>
                        <a:rPr lang="it-IT" sz="1100" b="1" u="sng">
                          <a:solidFill>
                            <a:schemeClr val="bg1"/>
                          </a:solidFill>
                          <a:effectLst/>
                        </a:rPr>
                        <a:t>RF</a:t>
                      </a:r>
                      <a:endParaRPr lang="it-IT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0" u="sng">
                          <a:solidFill>
                            <a:schemeClr val="bg1"/>
                          </a:solidFill>
                          <a:effectLst/>
                        </a:rPr>
                        <a:t>0.9507</a:t>
                      </a:r>
                      <a:endParaRPr lang="it-IT" sz="11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0" u="sng">
                          <a:solidFill>
                            <a:schemeClr val="bg1"/>
                          </a:solidFill>
                          <a:effectLst/>
                        </a:rPr>
                        <a:t>0.9471</a:t>
                      </a:r>
                      <a:endParaRPr lang="it-IT" sz="11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0" u="sng" dirty="0">
                          <a:solidFill>
                            <a:schemeClr val="bg1"/>
                          </a:solidFill>
                          <a:effectLst/>
                        </a:rPr>
                        <a:t>0.9492</a:t>
                      </a:r>
                      <a:endParaRPr lang="it-IT" sz="11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2795850"/>
                  </a:ext>
                </a:extLst>
              </a:tr>
            </a:tbl>
          </a:graphicData>
        </a:graphic>
      </p:graphicFrame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B1074B5D-B9EB-0E94-1598-D78D6A53EB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913950"/>
              </p:ext>
            </p:extLst>
          </p:nvPr>
        </p:nvGraphicFramePr>
        <p:xfrm>
          <a:off x="1141201" y="4090314"/>
          <a:ext cx="5259600" cy="193680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314900">
                  <a:extLst>
                    <a:ext uri="{9D8B030D-6E8A-4147-A177-3AD203B41FA5}">
                      <a16:colId xmlns:a16="http://schemas.microsoft.com/office/drawing/2014/main" val="172620630"/>
                    </a:ext>
                  </a:extLst>
                </a:gridCol>
                <a:gridCol w="1314900">
                  <a:extLst>
                    <a:ext uri="{9D8B030D-6E8A-4147-A177-3AD203B41FA5}">
                      <a16:colId xmlns:a16="http://schemas.microsoft.com/office/drawing/2014/main" val="2429601498"/>
                    </a:ext>
                  </a:extLst>
                </a:gridCol>
                <a:gridCol w="1314900">
                  <a:extLst>
                    <a:ext uri="{9D8B030D-6E8A-4147-A177-3AD203B41FA5}">
                      <a16:colId xmlns:a16="http://schemas.microsoft.com/office/drawing/2014/main" val="2060284396"/>
                    </a:ext>
                  </a:extLst>
                </a:gridCol>
                <a:gridCol w="1314900">
                  <a:extLst>
                    <a:ext uri="{9D8B030D-6E8A-4147-A177-3AD203B41FA5}">
                      <a16:colId xmlns:a16="http://schemas.microsoft.com/office/drawing/2014/main" val="714879677"/>
                    </a:ext>
                  </a:extLst>
                </a:gridCol>
              </a:tblGrid>
              <a:tr h="387360">
                <a:tc>
                  <a:txBody>
                    <a:bodyPr/>
                    <a:lstStyle/>
                    <a:p>
                      <a:pPr algn="ctr"/>
                      <a:r>
                        <a:rPr lang="it-IT" sz="1100" b="1">
                          <a:effectLst/>
                        </a:rPr>
                        <a:t>Modello di classificazione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D4C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1">
                          <a:effectLst/>
                        </a:rPr>
                        <a:t>Accuracy Media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D4C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1">
                          <a:effectLst/>
                        </a:rPr>
                        <a:t>F1 media macro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D4C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1">
                          <a:effectLst/>
                        </a:rPr>
                        <a:t>F1 media weighted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D4C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272498"/>
                  </a:ext>
                </a:extLst>
              </a:tr>
              <a:tr h="387360">
                <a:tc>
                  <a:txBody>
                    <a:bodyPr/>
                    <a:lstStyle/>
                    <a:p>
                      <a:pPr algn="ctr"/>
                      <a:r>
                        <a:rPr lang="it-IT" sz="1100" b="1">
                          <a:solidFill>
                            <a:schemeClr val="bg1"/>
                          </a:solidFill>
                          <a:effectLst/>
                        </a:rPr>
                        <a:t>CNN</a:t>
                      </a:r>
                      <a:endParaRPr lang="it-IT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solidFill>
                            <a:schemeClr val="bg1"/>
                          </a:solidFill>
                          <a:effectLst/>
                        </a:rPr>
                        <a:t>0.9357</a:t>
                      </a:r>
                      <a:endParaRPr lang="it-IT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solidFill>
                            <a:schemeClr val="bg1"/>
                          </a:solidFill>
                          <a:effectLst/>
                        </a:rPr>
                        <a:t>0.9241</a:t>
                      </a:r>
                      <a:endParaRPr lang="it-IT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solidFill>
                            <a:schemeClr val="bg1"/>
                          </a:solidFill>
                          <a:effectLst/>
                        </a:rPr>
                        <a:t>0.9312</a:t>
                      </a:r>
                      <a:endParaRPr lang="it-IT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2878599"/>
                  </a:ext>
                </a:extLst>
              </a:tr>
              <a:tr h="387360"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</a:rPr>
                        <a:t>Bi-LSTM</a:t>
                      </a:r>
                      <a:endParaRPr lang="it-IT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solidFill>
                            <a:schemeClr val="bg1"/>
                          </a:solidFill>
                          <a:effectLst/>
                        </a:rPr>
                        <a:t>0.9419</a:t>
                      </a:r>
                      <a:endParaRPr lang="it-IT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solidFill>
                            <a:schemeClr val="bg1"/>
                          </a:solidFill>
                          <a:effectLst/>
                        </a:rPr>
                        <a:t>0.9312</a:t>
                      </a:r>
                      <a:endParaRPr lang="it-IT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solidFill>
                            <a:schemeClr val="bg1"/>
                          </a:solidFill>
                          <a:effectLst/>
                        </a:rPr>
                        <a:t>0.9370</a:t>
                      </a:r>
                      <a:endParaRPr lang="it-IT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57906029"/>
                  </a:ext>
                </a:extLst>
              </a:tr>
              <a:tr h="387360">
                <a:tc>
                  <a:txBody>
                    <a:bodyPr/>
                    <a:lstStyle/>
                    <a:p>
                      <a:pPr algn="ctr"/>
                      <a:r>
                        <a:rPr lang="it-IT" sz="1100" b="1">
                          <a:solidFill>
                            <a:schemeClr val="bg1"/>
                          </a:solidFill>
                          <a:effectLst/>
                        </a:rPr>
                        <a:t>SVM</a:t>
                      </a:r>
                      <a:endParaRPr lang="it-IT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solidFill>
                            <a:schemeClr val="bg1"/>
                          </a:solidFill>
                          <a:effectLst/>
                        </a:rPr>
                        <a:t>0.8941</a:t>
                      </a:r>
                      <a:endParaRPr lang="it-IT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solidFill>
                            <a:schemeClr val="bg1"/>
                          </a:solidFill>
                          <a:effectLst/>
                        </a:rPr>
                        <a:t>0.8733</a:t>
                      </a:r>
                      <a:endParaRPr lang="it-IT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solidFill>
                            <a:schemeClr val="bg1"/>
                          </a:solidFill>
                          <a:effectLst/>
                        </a:rPr>
                        <a:t>0.8871</a:t>
                      </a:r>
                      <a:endParaRPr lang="it-IT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62389542"/>
                  </a:ext>
                </a:extLst>
              </a:tr>
              <a:tr h="387360">
                <a:tc>
                  <a:txBody>
                    <a:bodyPr/>
                    <a:lstStyle/>
                    <a:p>
                      <a:pPr algn="ctr"/>
                      <a:r>
                        <a:rPr lang="it-IT" sz="1100" b="1" u="sng">
                          <a:solidFill>
                            <a:schemeClr val="bg1"/>
                          </a:solidFill>
                          <a:effectLst/>
                        </a:rPr>
                        <a:t>RF</a:t>
                      </a:r>
                      <a:endParaRPr lang="it-IT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0" u="sng">
                          <a:solidFill>
                            <a:schemeClr val="bg1"/>
                          </a:solidFill>
                          <a:effectLst/>
                        </a:rPr>
                        <a:t>0.9566</a:t>
                      </a:r>
                      <a:endParaRPr lang="it-IT" sz="11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0" u="sng">
                          <a:solidFill>
                            <a:schemeClr val="bg1"/>
                          </a:solidFill>
                          <a:effectLst/>
                        </a:rPr>
                        <a:t>0.9533</a:t>
                      </a:r>
                      <a:endParaRPr lang="it-IT" sz="11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0" u="sng" dirty="0">
                          <a:solidFill>
                            <a:schemeClr val="bg1"/>
                          </a:solidFill>
                          <a:effectLst/>
                        </a:rPr>
                        <a:t>0.9547</a:t>
                      </a:r>
                      <a:endParaRPr lang="it-IT" sz="11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18440388"/>
                  </a:ext>
                </a:extLst>
              </a:tr>
            </a:tbl>
          </a:graphicData>
        </a:graphic>
      </p:graphicFrame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BB238BB3-A873-8FC0-A028-FD403DE0B1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455964"/>
              </p:ext>
            </p:extLst>
          </p:nvPr>
        </p:nvGraphicFramePr>
        <p:xfrm>
          <a:off x="6504698" y="2935024"/>
          <a:ext cx="5259600" cy="1936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14900">
                  <a:extLst>
                    <a:ext uri="{9D8B030D-6E8A-4147-A177-3AD203B41FA5}">
                      <a16:colId xmlns:a16="http://schemas.microsoft.com/office/drawing/2014/main" val="172620630"/>
                    </a:ext>
                  </a:extLst>
                </a:gridCol>
                <a:gridCol w="1314900">
                  <a:extLst>
                    <a:ext uri="{9D8B030D-6E8A-4147-A177-3AD203B41FA5}">
                      <a16:colId xmlns:a16="http://schemas.microsoft.com/office/drawing/2014/main" val="2429601498"/>
                    </a:ext>
                  </a:extLst>
                </a:gridCol>
                <a:gridCol w="1314900">
                  <a:extLst>
                    <a:ext uri="{9D8B030D-6E8A-4147-A177-3AD203B41FA5}">
                      <a16:colId xmlns:a16="http://schemas.microsoft.com/office/drawing/2014/main" val="2060284396"/>
                    </a:ext>
                  </a:extLst>
                </a:gridCol>
                <a:gridCol w="1314900">
                  <a:extLst>
                    <a:ext uri="{9D8B030D-6E8A-4147-A177-3AD203B41FA5}">
                      <a16:colId xmlns:a16="http://schemas.microsoft.com/office/drawing/2014/main" val="714879677"/>
                    </a:ext>
                  </a:extLst>
                </a:gridCol>
              </a:tblGrid>
              <a:tr h="387360">
                <a:tc>
                  <a:txBody>
                    <a:bodyPr/>
                    <a:lstStyle/>
                    <a:p>
                      <a:pPr algn="ctr"/>
                      <a:r>
                        <a:rPr lang="it-IT" sz="1100" b="1">
                          <a:effectLst/>
                        </a:rPr>
                        <a:t>Modello di classificazione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D4C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 err="1">
                          <a:effectLst/>
                        </a:rPr>
                        <a:t>Accuracy</a:t>
                      </a:r>
                      <a:r>
                        <a:rPr lang="it-IT" sz="1100" b="1" dirty="0">
                          <a:effectLst/>
                        </a:rPr>
                        <a:t> Media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D4C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1">
                          <a:effectLst/>
                        </a:rPr>
                        <a:t>F1 media macro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D4C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>
                          <a:effectLst/>
                        </a:rPr>
                        <a:t>F1 media </a:t>
                      </a:r>
                      <a:r>
                        <a:rPr lang="it-IT" sz="1100" b="1" dirty="0" err="1">
                          <a:effectLst/>
                        </a:rPr>
                        <a:t>weighted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D4C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272498"/>
                  </a:ext>
                </a:extLst>
              </a:tr>
              <a:tr h="387360">
                <a:tc>
                  <a:txBody>
                    <a:bodyPr/>
                    <a:lstStyle/>
                    <a:p>
                      <a:pPr algn="ctr"/>
                      <a:r>
                        <a:rPr lang="it-IT" sz="1100" b="1">
                          <a:solidFill>
                            <a:schemeClr val="bg1"/>
                          </a:solidFill>
                          <a:effectLst/>
                        </a:rPr>
                        <a:t>CNN</a:t>
                      </a:r>
                      <a:endParaRPr lang="it-IT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0">
                          <a:solidFill>
                            <a:schemeClr val="bg1"/>
                          </a:solidFill>
                          <a:effectLst/>
                        </a:rPr>
                        <a:t>0.9430</a:t>
                      </a:r>
                      <a:endParaRPr lang="it-IT" sz="11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0">
                          <a:solidFill>
                            <a:schemeClr val="bg1"/>
                          </a:solidFill>
                          <a:effectLst/>
                        </a:rPr>
                        <a:t>0.9311</a:t>
                      </a:r>
                      <a:endParaRPr lang="it-IT" sz="11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0">
                          <a:solidFill>
                            <a:schemeClr val="bg1"/>
                          </a:solidFill>
                          <a:effectLst/>
                        </a:rPr>
                        <a:t>0.9376</a:t>
                      </a:r>
                      <a:endParaRPr lang="it-IT" sz="11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2878599"/>
                  </a:ext>
                </a:extLst>
              </a:tr>
              <a:tr h="387360"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</a:rPr>
                        <a:t>Bi-LSTM</a:t>
                      </a:r>
                      <a:endParaRPr lang="it-IT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effectLst/>
                        </a:rPr>
                        <a:t>0.9598</a:t>
                      </a:r>
                      <a:endParaRPr lang="it-IT" sz="11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effectLst/>
                        </a:rPr>
                        <a:t>0.9492</a:t>
                      </a:r>
                      <a:endParaRPr lang="it-IT" sz="11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>
                          <a:solidFill>
                            <a:schemeClr val="bg1"/>
                          </a:solidFill>
                          <a:effectLst/>
                        </a:rPr>
                        <a:t>0.9542</a:t>
                      </a:r>
                      <a:endParaRPr lang="it-IT" sz="11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57906029"/>
                  </a:ext>
                </a:extLst>
              </a:tr>
              <a:tr h="387360">
                <a:tc>
                  <a:txBody>
                    <a:bodyPr/>
                    <a:lstStyle/>
                    <a:p>
                      <a:pPr algn="ctr"/>
                      <a:r>
                        <a:rPr lang="it-IT" sz="1100" b="1">
                          <a:solidFill>
                            <a:schemeClr val="bg1"/>
                          </a:solidFill>
                          <a:effectLst/>
                        </a:rPr>
                        <a:t>SVM</a:t>
                      </a:r>
                      <a:endParaRPr lang="it-IT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0">
                          <a:solidFill>
                            <a:schemeClr val="bg1"/>
                          </a:solidFill>
                          <a:effectLst/>
                        </a:rPr>
                        <a:t>0.9049</a:t>
                      </a:r>
                      <a:endParaRPr lang="it-IT" sz="11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0">
                          <a:solidFill>
                            <a:schemeClr val="bg1"/>
                          </a:solidFill>
                          <a:effectLst/>
                        </a:rPr>
                        <a:t>0.8848</a:t>
                      </a:r>
                      <a:endParaRPr lang="it-IT" sz="11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0">
                          <a:solidFill>
                            <a:schemeClr val="bg1"/>
                          </a:solidFill>
                          <a:effectLst/>
                        </a:rPr>
                        <a:t>0.8986</a:t>
                      </a:r>
                      <a:endParaRPr lang="it-IT" sz="11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62389542"/>
                  </a:ext>
                </a:extLst>
              </a:tr>
              <a:tr h="387360">
                <a:tc>
                  <a:txBody>
                    <a:bodyPr/>
                    <a:lstStyle/>
                    <a:p>
                      <a:pPr algn="ctr"/>
                      <a:r>
                        <a:rPr lang="it-IT" sz="1100" b="1" u="sng">
                          <a:solidFill>
                            <a:schemeClr val="bg1"/>
                          </a:solidFill>
                          <a:effectLst/>
                        </a:rPr>
                        <a:t>RF</a:t>
                      </a:r>
                      <a:endParaRPr lang="it-IT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0" u="sng">
                          <a:solidFill>
                            <a:schemeClr val="bg1"/>
                          </a:solidFill>
                          <a:effectLst/>
                        </a:rPr>
                        <a:t>0.9641</a:t>
                      </a:r>
                      <a:endParaRPr lang="it-IT" sz="11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0" u="sng">
                          <a:solidFill>
                            <a:schemeClr val="bg1"/>
                          </a:solidFill>
                          <a:effectLst/>
                        </a:rPr>
                        <a:t>0.9605</a:t>
                      </a:r>
                      <a:endParaRPr lang="it-IT" sz="11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0" u="sng" dirty="0">
                          <a:solidFill>
                            <a:schemeClr val="bg1"/>
                          </a:solidFill>
                          <a:effectLst/>
                        </a:rPr>
                        <a:t>0.9611</a:t>
                      </a:r>
                      <a:endParaRPr lang="it-IT" sz="11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18440388"/>
                  </a:ext>
                </a:extLst>
              </a:tr>
            </a:tbl>
          </a:graphicData>
        </a:graphic>
      </p:graphicFrame>
      <p:sp>
        <p:nvSpPr>
          <p:cNvPr id="8" name="CasellaDiTesto 7">
            <a:extLst>
              <a:ext uri="{FF2B5EF4-FFF2-40B4-BE49-F238E27FC236}">
                <a16:creationId xmlns:a16="http://schemas.microsoft.com/office/drawing/2014/main" id="{447C4C0D-D09B-6CF1-AB91-28F00788F596}"/>
              </a:ext>
            </a:extLst>
          </p:cNvPr>
          <p:cNvSpPr txBox="1"/>
          <p:nvPr/>
        </p:nvSpPr>
        <p:spPr>
          <a:xfrm>
            <a:off x="1141201" y="3646214"/>
            <a:ext cx="3594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Sliding Window - 400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376FBF9-D9F3-D8DB-EC06-3CD3E2ECE82A}"/>
              </a:ext>
            </a:extLst>
          </p:cNvPr>
          <p:cNvSpPr txBox="1"/>
          <p:nvPr/>
        </p:nvSpPr>
        <p:spPr>
          <a:xfrm>
            <a:off x="1141201" y="6101882"/>
            <a:ext cx="3594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Sliding Window - 600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7F6877B-3AC8-46BE-149D-5C8E77EA772A}"/>
              </a:ext>
            </a:extLst>
          </p:cNvPr>
          <p:cNvSpPr txBox="1"/>
          <p:nvPr/>
        </p:nvSpPr>
        <p:spPr>
          <a:xfrm>
            <a:off x="6504698" y="4871824"/>
            <a:ext cx="3594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Sliding Window - 800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493866C-2689-22B0-A1E1-ABF51E4AA35F}"/>
              </a:ext>
            </a:extLst>
          </p:cNvPr>
          <p:cNvSpPr/>
          <p:nvPr/>
        </p:nvSpPr>
        <p:spPr>
          <a:xfrm>
            <a:off x="6535694" y="4386020"/>
            <a:ext cx="5134529" cy="9200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9959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835427-C446-2CC5-52AE-0EF9F063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6084"/>
            <a:ext cx="9905998" cy="1478570"/>
          </a:xfrm>
        </p:spPr>
        <p:txBody>
          <a:bodyPr>
            <a:normAutofit/>
          </a:bodyPr>
          <a:lstStyle/>
          <a:p>
            <a:r>
              <a:rPr lang="it-IT" sz="4000" b="1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Risultati esperimento 2 - modello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75EC0D33-F70C-1EC3-25CE-FFC4659A1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2787787"/>
            <a:ext cx="4505409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>
                <a:effectLst/>
                <a:ea typeface="Times New Roman" panose="02020603050405020304" pitchFamily="18" charset="0"/>
              </a:rPr>
              <a:t>PRO</a:t>
            </a:r>
          </a:p>
          <a:p>
            <a:pPr lvl="1"/>
            <a:r>
              <a:rPr lang="it-IT" dirty="0">
                <a:effectLst/>
                <a:ea typeface="Times New Roman" panose="02020603050405020304" pitchFamily="18" charset="0"/>
              </a:rPr>
              <a:t>Maggiore velocità e facilità d’uso</a:t>
            </a:r>
          </a:p>
          <a:p>
            <a:pPr lvl="1"/>
            <a:r>
              <a:rPr lang="it-IT" dirty="0">
                <a:effectLst/>
                <a:ea typeface="Times New Roman" panose="02020603050405020304" pitchFamily="18" charset="0"/>
              </a:rPr>
              <a:t>Performance elevate</a:t>
            </a:r>
            <a:br>
              <a:rPr lang="it-IT" dirty="0">
                <a:effectLst/>
                <a:ea typeface="Times New Roman" panose="02020603050405020304" pitchFamily="18" charset="0"/>
              </a:rPr>
            </a:br>
            <a:endParaRPr lang="it-IT" dirty="0">
              <a:effectLst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it-IT" dirty="0">
                <a:ea typeface="Times New Roman" panose="02020603050405020304" pitchFamily="18" charset="0"/>
              </a:rPr>
              <a:t>CONTRO</a:t>
            </a:r>
          </a:p>
          <a:p>
            <a:pPr lvl="1"/>
            <a:r>
              <a:rPr lang="it-IT" dirty="0">
                <a:ea typeface="Times New Roman" panose="02020603050405020304" pitchFamily="18" charset="0"/>
              </a:rPr>
              <a:t>Complicanze in fase di implementazione</a:t>
            </a:r>
          </a:p>
          <a:p>
            <a:pPr lvl="1"/>
            <a:r>
              <a:rPr lang="it-IT" dirty="0">
                <a:effectLst/>
                <a:ea typeface="Times New Roman" panose="02020603050405020304" pitchFamily="18" charset="0"/>
              </a:rPr>
              <a:t>Dimensione dei pacchetti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E3F77F6-44FB-30A4-640A-6B46760288F7}"/>
              </a:ext>
            </a:extLst>
          </p:cNvPr>
          <p:cNvSpPr txBox="1"/>
          <p:nvPr/>
        </p:nvSpPr>
        <p:spPr>
          <a:xfrm>
            <a:off x="1141412" y="1893572"/>
            <a:ext cx="1082531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4000" b="1" dirty="0">
                <a:effectLst/>
                <a:ea typeface="Times New Roman" panose="02020603050405020304" pitchFamily="18" charset="0"/>
              </a:rPr>
              <a:t>C.N.N.				</a:t>
            </a:r>
            <a:r>
              <a:rPr lang="it-IT" sz="4000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ea typeface="Times New Roman" panose="02020603050405020304" pitchFamily="18" charset="0"/>
              </a:rPr>
              <a:t>VS</a:t>
            </a:r>
            <a:r>
              <a:rPr lang="it-IT" sz="4000" b="1" dirty="0">
                <a:effectLst/>
                <a:ea typeface="Times New Roman" panose="02020603050405020304" pitchFamily="18" charset="0"/>
              </a:rPr>
              <a:t>			Random </a:t>
            </a:r>
            <a:r>
              <a:rPr lang="it-IT" sz="4000" b="1" dirty="0" err="1">
                <a:effectLst/>
                <a:ea typeface="Times New Roman" panose="02020603050405020304" pitchFamily="18" charset="0"/>
              </a:rPr>
              <a:t>Forest</a:t>
            </a:r>
            <a:r>
              <a:rPr lang="it-IT" sz="4000" b="1" dirty="0">
                <a:effectLst/>
                <a:ea typeface="Times New Roman" panose="02020603050405020304" pitchFamily="18" charset="0"/>
              </a:rPr>
              <a:t>		</a:t>
            </a:r>
            <a:endParaRPr lang="it-IT" sz="40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D962ED6D-3DD8-5BA6-78F4-99F791E16068}"/>
              </a:ext>
            </a:extLst>
          </p:cNvPr>
          <p:cNvSpPr txBox="1">
            <a:spLocks/>
          </p:cNvSpPr>
          <p:nvPr/>
        </p:nvSpPr>
        <p:spPr>
          <a:xfrm>
            <a:off x="6542002" y="2750376"/>
            <a:ext cx="4505409" cy="35417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ea typeface="Times New Roman" panose="02020603050405020304" pitchFamily="18" charset="0"/>
              </a:rPr>
              <a:t>PRO</a:t>
            </a:r>
          </a:p>
          <a:p>
            <a:pPr lvl="1"/>
            <a:r>
              <a:rPr lang="it-IT" dirty="0">
                <a:ea typeface="Times New Roman" panose="02020603050405020304" pitchFamily="18" charset="0"/>
              </a:rPr>
              <a:t>Integrazione facilitata all’interno dell’applicazione</a:t>
            </a:r>
          </a:p>
          <a:p>
            <a:pPr lvl="1"/>
            <a:r>
              <a:rPr lang="it-IT" dirty="0">
                <a:ea typeface="Times New Roman" panose="02020603050405020304" pitchFamily="18" charset="0"/>
              </a:rPr>
              <a:t>Performance elevate</a:t>
            </a:r>
          </a:p>
          <a:p>
            <a:pPr lvl="1"/>
            <a:r>
              <a:rPr lang="it-IT" dirty="0">
                <a:ea typeface="Times New Roman" panose="02020603050405020304" pitchFamily="18" charset="0"/>
              </a:rPr>
              <a:t>Risorse computazionali poco dispendiosa</a:t>
            </a:r>
            <a:br>
              <a:rPr lang="it-IT" dirty="0">
                <a:ea typeface="Times New Roman" panose="02020603050405020304" pitchFamily="18" charset="0"/>
              </a:rPr>
            </a:br>
            <a:endParaRPr lang="it-IT" dirty="0">
              <a:ea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ea typeface="Times New Roman" panose="02020603050405020304" pitchFamily="18" charset="0"/>
              </a:rPr>
              <a:t>CONTRO</a:t>
            </a:r>
          </a:p>
          <a:p>
            <a:pPr lvl="1"/>
            <a:r>
              <a:rPr lang="it-IT" dirty="0">
                <a:ea typeface="Times New Roman" panose="02020603050405020304" pitchFamily="18" charset="0"/>
              </a:rPr>
              <a:t>Complessità in fase di apprendimento e computazione</a:t>
            </a: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56003FD5-C3A5-0702-CE3B-43226BC2FFF6}"/>
              </a:ext>
            </a:extLst>
          </p:cNvPr>
          <p:cNvSpPr/>
          <p:nvPr/>
        </p:nvSpPr>
        <p:spPr>
          <a:xfrm>
            <a:off x="6017342" y="1651379"/>
            <a:ext cx="5584723" cy="503455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4299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Bilancia della giustizia con riempimento a tinta unita">
            <a:extLst>
              <a:ext uri="{FF2B5EF4-FFF2-40B4-BE49-F238E27FC236}">
                <a16:creationId xmlns:a16="http://schemas.microsoft.com/office/drawing/2014/main" id="{DEA3428F-3705-0AAC-CD17-46442BE92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9044" y="1802621"/>
            <a:ext cx="3576792" cy="3299672"/>
          </a:xfr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B8B263FC-8CAE-E71B-8C60-AAB0720FA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6084"/>
            <a:ext cx="9905998" cy="1478570"/>
          </a:xfrm>
        </p:spPr>
        <p:txBody>
          <a:bodyPr>
            <a:normAutofit/>
          </a:bodyPr>
          <a:lstStyle/>
          <a:p>
            <a:r>
              <a:rPr lang="it-IT" sz="4000" b="1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Risultati esperimento 2 - </a:t>
            </a:r>
            <a:r>
              <a:rPr lang="it-IT" sz="4000" b="1" dirty="0" err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rf</a:t>
            </a:r>
            <a:endParaRPr lang="it-IT" sz="4000" b="1" dirty="0"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1EA84E7-D666-FBE8-BDAD-87E4A60C091E}"/>
              </a:ext>
            </a:extLst>
          </p:cNvPr>
          <p:cNvSpPr txBox="1"/>
          <p:nvPr/>
        </p:nvSpPr>
        <p:spPr>
          <a:xfrm>
            <a:off x="666426" y="3029268"/>
            <a:ext cx="393657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ea typeface="Calibri" panose="020F0502020204030204" pitchFamily="34" charset="0"/>
              </a:rPr>
              <a:t>EFFICIENZA COMPUTAZIONALE:</a:t>
            </a:r>
          </a:p>
          <a:p>
            <a:pPr algn="ctr"/>
            <a:endParaRPr lang="it-IT" sz="2400" dirty="0">
              <a:effectLst/>
              <a:ea typeface="Calibri" panose="020F0502020204030204" pitchFamily="34" charset="0"/>
            </a:endParaRPr>
          </a:p>
          <a:p>
            <a:pPr algn="ctr"/>
            <a:endParaRPr lang="it-IT" sz="2400" dirty="0">
              <a:effectLst/>
              <a:ea typeface="Calibri" panose="020F0502020204030204" pitchFamily="34" charset="0"/>
            </a:endParaRPr>
          </a:p>
          <a:p>
            <a:pPr marL="285750" indent="-285750" algn="ctr">
              <a:buFontTx/>
              <a:buChar char="-"/>
            </a:pPr>
            <a:r>
              <a:rPr lang="it-IT" sz="2400" dirty="0">
                <a:ea typeface="Calibri" panose="020F0502020204030204" pitchFamily="34" charset="0"/>
              </a:rPr>
              <a:t>aggiunta feature statistiche</a:t>
            </a:r>
          </a:p>
          <a:p>
            <a:pPr marL="285750" indent="-285750" algn="ctr">
              <a:buFontTx/>
              <a:buChar char="-"/>
            </a:pPr>
            <a:endParaRPr lang="it-IT" sz="2400" dirty="0">
              <a:ea typeface="Calibri" panose="020F0502020204030204" pitchFamily="34" charset="0"/>
            </a:endParaRPr>
          </a:p>
          <a:p>
            <a:pPr marL="285750" indent="-285750" algn="ctr">
              <a:buFontTx/>
              <a:buChar char="-"/>
            </a:pPr>
            <a:r>
              <a:rPr lang="it-IT" sz="2400" dirty="0">
                <a:ea typeface="Calibri" panose="020F0502020204030204" pitchFamily="34" charset="0"/>
              </a:rPr>
              <a:t>aggiunta feature derivate</a:t>
            </a:r>
            <a:endParaRPr lang="it-IT" sz="2400" dirty="0">
              <a:effectLst/>
              <a:ea typeface="Calibri" panose="020F0502020204030204" pitchFamily="34" charset="0"/>
            </a:endParaRPr>
          </a:p>
          <a:p>
            <a:pPr algn="ctr"/>
            <a:endParaRPr lang="it-IT" sz="240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A95D841-B07E-10F6-B75D-D063720B2DC9}"/>
              </a:ext>
            </a:extLst>
          </p:cNvPr>
          <p:cNvSpPr txBox="1"/>
          <p:nvPr/>
        </p:nvSpPr>
        <p:spPr>
          <a:xfrm>
            <a:off x="7589003" y="3029267"/>
            <a:ext cx="393657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ea typeface="Calibri" panose="020F0502020204030204" pitchFamily="34" charset="0"/>
              </a:rPr>
              <a:t>TEMPESTIVITÀ DELLE PREDIZIONI:</a:t>
            </a:r>
          </a:p>
          <a:p>
            <a:pPr algn="ctr"/>
            <a:endParaRPr lang="it-IT" sz="2400" dirty="0">
              <a:effectLst/>
              <a:ea typeface="Calibri" panose="020F0502020204030204" pitchFamily="34" charset="0"/>
            </a:endParaRPr>
          </a:p>
          <a:p>
            <a:pPr algn="ctr"/>
            <a:endParaRPr lang="it-IT" sz="2400" dirty="0">
              <a:effectLst/>
              <a:ea typeface="Calibri" panose="020F0502020204030204" pitchFamily="34" charset="0"/>
            </a:endParaRPr>
          </a:p>
          <a:p>
            <a:pPr marL="285750" indent="-285750" algn="ctr">
              <a:buFontTx/>
              <a:buChar char="-"/>
            </a:pPr>
            <a:r>
              <a:rPr lang="it-IT" sz="2400" dirty="0">
                <a:ea typeface="Calibri" panose="020F0502020204030204" pitchFamily="34" charset="0"/>
              </a:rPr>
              <a:t>utilizza solo dei dati grezzi</a:t>
            </a:r>
          </a:p>
          <a:p>
            <a:pPr marL="285750" indent="-285750" algn="ctr">
              <a:buFontTx/>
              <a:buChar char="-"/>
            </a:pPr>
            <a:endParaRPr lang="it-IT" sz="2400" dirty="0">
              <a:ea typeface="Calibri" panose="020F0502020204030204" pitchFamily="34" charset="0"/>
            </a:endParaRPr>
          </a:p>
          <a:p>
            <a:pPr marL="285750" indent="-285750" algn="ctr">
              <a:buFontTx/>
              <a:buChar char="-"/>
            </a:pPr>
            <a:r>
              <a:rPr lang="it-IT" sz="2400" dirty="0">
                <a:ea typeface="Calibri" panose="020F0502020204030204" pitchFamily="34" charset="0"/>
              </a:rPr>
              <a:t>tempo di predizione rapido</a:t>
            </a:r>
            <a:endParaRPr lang="it-IT" sz="2400" dirty="0">
              <a:effectLst/>
              <a:ea typeface="Calibri" panose="020F0502020204030204" pitchFamily="34" charset="0"/>
            </a:endParaRPr>
          </a:p>
          <a:p>
            <a:pPr algn="ctr"/>
            <a:endParaRPr lang="it-IT" sz="2400" dirty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5AB5DF4C-ADAE-050B-90A4-DBC3C2D21B92}"/>
              </a:ext>
            </a:extLst>
          </p:cNvPr>
          <p:cNvSpPr/>
          <p:nvPr/>
        </p:nvSpPr>
        <p:spPr>
          <a:xfrm>
            <a:off x="7330698" y="2386739"/>
            <a:ext cx="4572000" cy="429919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5160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800E1A-E1E8-A319-5C50-75BD20E8B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b="1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Valutazioni questionario </a:t>
            </a:r>
            <a:r>
              <a:rPr lang="it-IT" sz="4000" b="1" dirty="0" err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sus</a:t>
            </a:r>
            <a:endParaRPr lang="it-IT" sz="4000" b="1" dirty="0"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46" descr="Grafico delle risposte di Moduli. Titolo della domanda: Mi sono sentito a mio agio nell’utilizzare il sito&#10;. Numero di risposte: 5 risposte.">
            <a:extLst>
              <a:ext uri="{FF2B5EF4-FFF2-40B4-BE49-F238E27FC236}">
                <a16:creationId xmlns:a16="http://schemas.microsoft.com/office/drawing/2014/main" id="{25D48B49-6EB6-DC46-849F-E2A1FD91C1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0" b="8557"/>
          <a:stretch/>
        </p:blipFill>
        <p:spPr bwMode="auto">
          <a:xfrm>
            <a:off x="1049348" y="2097961"/>
            <a:ext cx="4840399" cy="19734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1" descr="Grafico delle risposte di Moduli. Titolo della domanda: Ho trovato il sito molto semplice da usare. Numero di risposte: 5 risposte.">
            <a:extLst>
              <a:ext uri="{FF2B5EF4-FFF2-40B4-BE49-F238E27FC236}">
                <a16:creationId xmlns:a16="http://schemas.microsoft.com/office/drawing/2014/main" id="{EB5187D9-35F0-7B37-856E-699072A083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0" t="4955" b="14504"/>
          <a:stretch/>
        </p:blipFill>
        <p:spPr bwMode="auto">
          <a:xfrm>
            <a:off x="6743528" y="2099708"/>
            <a:ext cx="5011272" cy="19717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34" descr="Grafico delle risposte di Moduli. Titolo della domanda: Penso che la maggior parte delle persone possano imparare ad utilizzare il sito facilmente&#10;. Numero di risposte: 5 risposte.">
            <a:extLst>
              <a:ext uri="{FF2B5EF4-FFF2-40B4-BE49-F238E27FC236}">
                <a16:creationId xmlns:a16="http://schemas.microsoft.com/office/drawing/2014/main" id="{29B9B17B-D78D-8579-4FAF-234BA4B97C6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" t="5911" r="-1" b="13711"/>
          <a:stretch/>
        </p:blipFill>
        <p:spPr bwMode="auto">
          <a:xfrm>
            <a:off x="4193378" y="4267762"/>
            <a:ext cx="5055786" cy="19717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232566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Grafico delle risposte di Moduli. Titolo della domanda: Ho trovato le varie funzionalità del sito bene integrate. Numero di risposte: 5 risposte.">
            <a:extLst>
              <a:ext uri="{FF2B5EF4-FFF2-40B4-BE49-F238E27FC236}">
                <a16:creationId xmlns:a16="http://schemas.microsoft.com/office/drawing/2014/main" id="{CE83702A-B6A8-5B53-D189-14DBE283C0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" t="3955" r="-26" b="10701"/>
          <a:stretch/>
        </p:blipFill>
        <p:spPr bwMode="auto">
          <a:xfrm>
            <a:off x="1051200" y="2098800"/>
            <a:ext cx="4784909" cy="19728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2" descr="Grafico delle risposte di Moduli. Titolo della domanda: Ho trovato incoerenze tra le varie funzionalità del sito&#10;. Numero di risposte: 5 risposte.">
            <a:extLst>
              <a:ext uri="{FF2B5EF4-FFF2-40B4-BE49-F238E27FC236}">
                <a16:creationId xmlns:a16="http://schemas.microsoft.com/office/drawing/2014/main" id="{80324864-7E4D-7363-F4B6-42CD362D2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800" y="2097088"/>
            <a:ext cx="4149519" cy="197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" descr="Grafico delle risposte di Moduli. Titolo della domanda: Mi piacerebbe utilizzare questo sito frequentemente. Numero di risposte: 5 risposte.">
            <a:extLst>
              <a:ext uri="{FF2B5EF4-FFF2-40B4-BE49-F238E27FC236}">
                <a16:creationId xmlns:a16="http://schemas.microsoft.com/office/drawing/2014/main" id="{72A3BCEE-6C23-0E8E-430B-7510119324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000" y="4269600"/>
            <a:ext cx="4147959" cy="19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93E8AA07-3C29-2919-3871-403E075FB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it-IT" sz="4000" b="1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Valutazioni questionario </a:t>
            </a:r>
            <a:r>
              <a:rPr lang="it-IT" sz="4000" b="1" dirty="0" err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sus</a:t>
            </a:r>
            <a:endParaRPr lang="it-IT" sz="4000" b="1" dirty="0"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36978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C9980D-BE3D-6F81-F15E-7642D211A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 b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Valutazioni questionario efficacia</a:t>
            </a:r>
            <a:endParaRPr lang="it-IT"/>
          </a:p>
        </p:txBody>
      </p:sp>
      <p:pic>
        <p:nvPicPr>
          <p:cNvPr id="4" name="Immagine 3" descr="Forms response chart. Question title: I dati personali richiesti nella pagina di login ti sono sembrati invadenti?. Number of responses: 5 responses.">
            <a:extLst>
              <a:ext uri="{FF2B5EF4-FFF2-40B4-BE49-F238E27FC236}">
                <a16:creationId xmlns:a16="http://schemas.microsoft.com/office/drawing/2014/main" id="{76513F19-3B02-586D-1CFF-F6E85105C1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7" t="6584" r="20891" b="8559"/>
          <a:stretch/>
        </p:blipFill>
        <p:spPr bwMode="auto">
          <a:xfrm>
            <a:off x="991789" y="1667321"/>
            <a:ext cx="5102623" cy="238122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magine 5" descr="Forms response chart. Question title: Hai rilevato problemi nel rilevamento di qualche specifica attività tra quelle possibili?. Number of responses: 5 responses.">
            <a:extLst>
              <a:ext uri="{FF2B5EF4-FFF2-40B4-BE49-F238E27FC236}">
                <a16:creationId xmlns:a16="http://schemas.microsoft.com/office/drawing/2014/main" id="{A057BAC0-80E0-B499-9C07-7C30ACA53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5928" b="9374"/>
          <a:stretch/>
        </p:blipFill>
        <p:spPr bwMode="auto">
          <a:xfrm>
            <a:off x="5188959" y="4181484"/>
            <a:ext cx="5784305" cy="238122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90787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3B9750-4DC9-35BE-57DA-9BCA98F04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748" y="355595"/>
            <a:ext cx="9905998" cy="1478570"/>
          </a:xfrm>
        </p:spPr>
        <p:txBody>
          <a:bodyPr>
            <a:normAutofit/>
          </a:bodyPr>
          <a:lstStyle/>
          <a:p>
            <a:r>
              <a:rPr lang="it-IT" sz="4000" b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EFF8B1B-CAE4-3288-D7A8-89FCF7187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799" y="1100666"/>
            <a:ext cx="10998201" cy="4588933"/>
          </a:xfrm>
        </p:spPr>
        <p:txBody>
          <a:bodyPr>
            <a:normAutofit/>
          </a:bodyPr>
          <a:lstStyle/>
          <a:p>
            <a:endParaRPr lang="it-IT" sz="3200" dirty="0"/>
          </a:p>
          <a:p>
            <a:r>
              <a:rPr lang="it-IT" sz="3200" dirty="0"/>
              <a:t>Web-app </a:t>
            </a:r>
            <a:r>
              <a:rPr lang="it-IT" sz="3200"/>
              <a:t>Cross Platform </a:t>
            </a:r>
            <a:r>
              <a:rPr lang="it-IT" sz="3200" dirty="0"/>
              <a:t>implementata su </a:t>
            </a:r>
            <a:r>
              <a:rPr lang="it-IT" sz="3200" dirty="0" err="1"/>
              <a:t>Pythonanywhere</a:t>
            </a:r>
            <a:r>
              <a:rPr lang="it-IT" sz="3200" dirty="0"/>
              <a:t> </a:t>
            </a:r>
          </a:p>
          <a:p>
            <a:pPr>
              <a:lnSpc>
                <a:spcPct val="200000"/>
              </a:lnSpc>
            </a:pPr>
            <a:r>
              <a:rPr lang="it-IT" sz="3200" dirty="0"/>
              <a:t>Obiettivi:</a:t>
            </a:r>
          </a:p>
          <a:p>
            <a:pPr marL="1371600" lvl="2" indent="-457200">
              <a:buFont typeface="+mj-lt"/>
              <a:buAutoNum type="arabicPeriod"/>
            </a:pPr>
            <a:r>
              <a:rPr lang="it-IT" sz="2400" dirty="0"/>
              <a:t>Riconoscimento in </a:t>
            </a:r>
            <a:r>
              <a:rPr lang="it-IT" sz="2400" b="1" dirty="0"/>
              <a:t>real-time </a:t>
            </a:r>
            <a:r>
              <a:rPr lang="it-IT" sz="2400" dirty="0"/>
              <a:t>dell’attività: importante discriminare azioni «anomale» come quella di cadere da azioni ritenute normali</a:t>
            </a:r>
          </a:p>
          <a:p>
            <a:pPr marL="1371600" lvl="2" indent="-457200">
              <a:buFont typeface="+mj-lt"/>
              <a:buAutoNum type="arabicPeriod"/>
            </a:pPr>
            <a:endParaRPr lang="it-IT" sz="2400" dirty="0"/>
          </a:p>
          <a:p>
            <a:pPr marL="1371600" lvl="2" indent="-457200">
              <a:buFont typeface="+mj-lt"/>
              <a:buAutoNum type="arabicPeriod"/>
            </a:pPr>
            <a:r>
              <a:rPr lang="en-US" sz="2400" dirty="0" err="1"/>
              <a:t>Confronto</a:t>
            </a:r>
            <a:r>
              <a:rPr lang="en-US" sz="2400" dirty="0"/>
              <a:t> </a:t>
            </a:r>
            <a:r>
              <a:rPr lang="en-US" sz="2400" dirty="0" err="1"/>
              <a:t>tra</a:t>
            </a:r>
            <a:r>
              <a:rPr lang="en-US" sz="2400" dirty="0"/>
              <a:t> </a:t>
            </a:r>
            <a:r>
              <a:rPr lang="en-US" sz="2400" dirty="0" err="1"/>
              <a:t>algoritmi</a:t>
            </a:r>
            <a:r>
              <a:rPr lang="en-US" sz="2400" dirty="0"/>
              <a:t>: shallow learning VS deep learning</a:t>
            </a:r>
          </a:p>
          <a:p>
            <a:endParaRPr lang="it-IT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1371600" lvl="2" indent="-457200">
              <a:buFont typeface="+mj-lt"/>
              <a:buAutoNum type="arabicPeriod"/>
            </a:pP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40756289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90A010-78FC-D6DD-9BCF-DAEE97077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 b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Valutazioni questionario efficacia</a:t>
            </a:r>
            <a:endParaRPr lang="it-IT"/>
          </a:p>
        </p:txBody>
      </p:sp>
      <p:pic>
        <p:nvPicPr>
          <p:cNvPr id="4" name="Immagine 3" descr="Forms response chart. Question title: Ti piacerebbe se l&amp;apos;app fosse estesa al riconoscimento di altre attività?. Number of responses: 5 responses.">
            <a:extLst>
              <a:ext uri="{FF2B5EF4-FFF2-40B4-BE49-F238E27FC236}">
                <a16:creationId xmlns:a16="http://schemas.microsoft.com/office/drawing/2014/main" id="{A3809999-CD33-1D53-3666-162576ED4B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" t="5121" r="26430" b="6730"/>
          <a:stretch/>
        </p:blipFill>
        <p:spPr bwMode="auto">
          <a:xfrm>
            <a:off x="966173" y="1738675"/>
            <a:ext cx="4453682" cy="229255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magine 4" descr="Forms response chart. Question title: Saresti interessat* ad avere un&amp;apos;applicazione personalizzata in grado di riconoscere le tue attività e avvisarti in caso di comportamenti anomali?  . Number of responses: 5 responses.">
            <a:extLst>
              <a:ext uri="{FF2B5EF4-FFF2-40B4-BE49-F238E27FC236}">
                <a16:creationId xmlns:a16="http://schemas.microsoft.com/office/drawing/2014/main" id="{87B2AA52-D399-ADDE-9C6A-6BD513E81F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" t="4751" r="1190" b="7693"/>
          <a:stretch/>
        </p:blipFill>
        <p:spPr bwMode="auto">
          <a:xfrm>
            <a:off x="5845452" y="1738674"/>
            <a:ext cx="5563867" cy="229255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magine 5" descr="Immagine che contiene testo, Carattere, schermata&#10;&#10;Descrizione generata automaticamente">
            <a:extLst>
              <a:ext uri="{FF2B5EF4-FFF2-40B4-BE49-F238E27FC236}">
                <a16:creationId xmlns:a16="http://schemas.microsoft.com/office/drawing/2014/main" id="{146EC6FB-6368-E631-F606-758AE5585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3014" y="4382600"/>
            <a:ext cx="5569209" cy="168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021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>
            <a:extLst>
              <a:ext uri="{FF2B5EF4-FFF2-40B4-BE49-F238E27FC236}">
                <a16:creationId xmlns:a16="http://schemas.microsoft.com/office/drawing/2014/main" id="{F881DEB6-041F-5790-E393-8F1273B74A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itolo 2">
            <a:extLst>
              <a:ext uri="{FF2B5EF4-FFF2-40B4-BE49-F238E27FC236}">
                <a16:creationId xmlns:a16="http://schemas.microsoft.com/office/drawing/2014/main" id="{FB8B5B01-7945-4244-B4DD-A2EEF9C2A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086" y="5915025"/>
            <a:ext cx="10225478" cy="684877"/>
          </a:xfrm>
          <a:solidFill>
            <a:srgbClr val="0E1010"/>
          </a:solidFill>
          <a:ln>
            <a:solidFill>
              <a:srgbClr val="0D4C70"/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it-IT" sz="4400" dirty="0"/>
              <a:t>Conclusioni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3269F719-66ED-27FD-7AAA-39EC455F8F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7"/>
          <a:stretch/>
        </p:blipFill>
        <p:spPr>
          <a:xfrm>
            <a:off x="10522346" y="5915025"/>
            <a:ext cx="1378496" cy="70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52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D128E9-C40C-31EE-07B3-161A5171D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b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E1F55D3-8C64-B54A-6940-DAC18C7ECED8}"/>
              </a:ext>
            </a:extLst>
          </p:cNvPr>
          <p:cNvSpPr txBox="1"/>
          <p:nvPr/>
        </p:nvSpPr>
        <p:spPr>
          <a:xfrm>
            <a:off x="1474839" y="2025445"/>
            <a:ext cx="8849032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err="1"/>
              <a:t>MovIng</a:t>
            </a:r>
            <a:r>
              <a:rPr lang="it-IT" sz="3200"/>
              <a:t> è in grado di riconoscere in </a:t>
            </a:r>
            <a:r>
              <a:rPr lang="it-IT" sz="3200" b="1"/>
              <a:t>real-time</a:t>
            </a:r>
            <a:r>
              <a:rPr lang="it-IT" sz="3200"/>
              <a:t> le azioni effettuate, discriminando una eventuale caduta da un salto sul posto </a:t>
            </a:r>
          </a:p>
          <a:p>
            <a:pPr marL="342900" indent="-342900">
              <a:buFont typeface="+mj-lt"/>
              <a:buAutoNum type="arabicPeriod"/>
            </a:pPr>
            <a:endParaRPr lang="it-IT" sz="3200"/>
          </a:p>
          <a:p>
            <a:pPr marL="342900" indent="-342900">
              <a:buFont typeface="+mj-lt"/>
              <a:buAutoNum type="arabicPeriod"/>
            </a:pPr>
            <a:endParaRPr lang="it-IT" sz="3200"/>
          </a:p>
          <a:p>
            <a:pPr marL="342900" indent="-342900">
              <a:buFont typeface="+mj-lt"/>
              <a:buAutoNum type="arabicPeriod"/>
            </a:pPr>
            <a:endParaRPr lang="it-IT" sz="32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err="1"/>
              <a:t>Modello</a:t>
            </a:r>
            <a:r>
              <a:rPr lang="en-US" sz="3200"/>
              <a:t> </a:t>
            </a:r>
            <a:r>
              <a:rPr lang="en-US" sz="3200" err="1"/>
              <a:t>più</a:t>
            </a:r>
            <a:r>
              <a:rPr lang="en-US" sz="3200"/>
              <a:t> </a:t>
            </a:r>
            <a:r>
              <a:rPr lang="en-US" sz="3200" err="1"/>
              <a:t>efficace</a:t>
            </a:r>
            <a:r>
              <a:rPr lang="en-US" sz="3200"/>
              <a:t>: Random Forest</a:t>
            </a:r>
          </a:p>
          <a:p>
            <a:endParaRPr lang="it-IT"/>
          </a:p>
          <a:p>
            <a:pPr marL="342900" indent="-342900">
              <a:buFont typeface="+mj-lt"/>
              <a:buAutoNum type="arabicPeriod"/>
            </a:pPr>
            <a:endParaRPr lang="it-IT"/>
          </a:p>
          <a:p>
            <a:pPr marL="342900" indent="-342900">
              <a:buFont typeface="+mj-lt"/>
              <a:buAutoNum type="arabicPeriod"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41398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>
            <a:extLst>
              <a:ext uri="{FF2B5EF4-FFF2-40B4-BE49-F238E27FC236}">
                <a16:creationId xmlns:a16="http://schemas.microsoft.com/office/drawing/2014/main" id="{F881DEB6-041F-5790-E393-8F1273B74A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itolo 2">
            <a:extLst>
              <a:ext uri="{FF2B5EF4-FFF2-40B4-BE49-F238E27FC236}">
                <a16:creationId xmlns:a16="http://schemas.microsoft.com/office/drawing/2014/main" id="{FB8B5B01-7945-4244-B4DD-A2EEF9C2A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086" y="5915025"/>
            <a:ext cx="10225478" cy="684877"/>
          </a:xfrm>
          <a:solidFill>
            <a:srgbClr val="0E1010"/>
          </a:solidFill>
          <a:ln>
            <a:solidFill>
              <a:srgbClr val="0D4C70"/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it-IT" sz="4400" dirty="0"/>
              <a:t>Sviluppi futuri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3269F719-66ED-27FD-7AAA-39EC455F8F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7"/>
          <a:stretch/>
        </p:blipFill>
        <p:spPr>
          <a:xfrm>
            <a:off x="10522346" y="5915025"/>
            <a:ext cx="1378496" cy="70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990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E4F07C-8543-2FE7-312E-FB6FAAB67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 b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Possibili Sviluppi futuri</a:t>
            </a:r>
            <a:endParaRPr lang="it-IT"/>
          </a:p>
        </p:txBody>
      </p:sp>
      <p:pic>
        <p:nvPicPr>
          <p:cNvPr id="5" name="Elemento grafico 4" descr="Bilancia della giustizia contorno">
            <a:extLst>
              <a:ext uri="{FF2B5EF4-FFF2-40B4-BE49-F238E27FC236}">
                <a16:creationId xmlns:a16="http://schemas.microsoft.com/office/drawing/2014/main" id="{911EA13F-1427-BE55-B168-20CA59CDD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44858" y="2097088"/>
            <a:ext cx="1540819" cy="1540819"/>
          </a:xfrm>
          <a:prstGeom prst="rect">
            <a:avLst/>
          </a:prstGeom>
        </p:spPr>
      </p:pic>
      <p:pic>
        <p:nvPicPr>
          <p:cNvPr id="7" name="Elemento grafico 6" descr="Grafico a barre con andamento ascendente con riempimento a tinta unita">
            <a:extLst>
              <a:ext uri="{FF2B5EF4-FFF2-40B4-BE49-F238E27FC236}">
                <a16:creationId xmlns:a16="http://schemas.microsoft.com/office/drawing/2014/main" id="{8E11FDAD-D856-8C44-BBF8-9A22A6BCAA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8755" y="2097088"/>
            <a:ext cx="1540819" cy="1540819"/>
          </a:xfrm>
          <a:prstGeom prst="rect">
            <a:avLst/>
          </a:prstGeom>
        </p:spPr>
      </p:pic>
      <p:pic>
        <p:nvPicPr>
          <p:cNvPr id="9" name="Elemento grafico 8" descr="Passi di danza contorno">
            <a:extLst>
              <a:ext uri="{FF2B5EF4-FFF2-40B4-BE49-F238E27FC236}">
                <a16:creationId xmlns:a16="http://schemas.microsoft.com/office/drawing/2014/main" id="{F96E6564-11DA-79F1-13D0-7FF345AE0C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72652" y="2097087"/>
            <a:ext cx="1540819" cy="154081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6A419BD-34CF-B02B-35F7-7DC84B9AA0C4}"/>
              </a:ext>
            </a:extLst>
          </p:cNvPr>
          <p:cNvSpPr txBox="1"/>
          <p:nvPr/>
        </p:nvSpPr>
        <p:spPr>
          <a:xfrm>
            <a:off x="1078490" y="3935003"/>
            <a:ext cx="2929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/>
              <a:t>INTEGRAZIONE NUOVI SENSORI PER UNA MAGGIORE ACCURATEZZA DEI MOVIMENTI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53DC717-5C13-B09F-A685-B122F88DFC82}"/>
              </a:ext>
            </a:extLst>
          </p:cNvPr>
          <p:cNvSpPr txBox="1"/>
          <p:nvPr/>
        </p:nvSpPr>
        <p:spPr>
          <a:xfrm>
            <a:off x="4314593" y="3935002"/>
            <a:ext cx="2929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/>
              <a:t>ANALISI DEI DATI A LUNGO  TERMINE PER IDENTIFICAZIONE NUOVI PATTERN DI MOVIMENTO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66C2F31-DF42-CD9E-8EF5-E2F2C2947A0D}"/>
              </a:ext>
            </a:extLst>
          </p:cNvPr>
          <p:cNvSpPr txBox="1"/>
          <p:nvPr/>
        </p:nvSpPr>
        <p:spPr>
          <a:xfrm>
            <a:off x="7550696" y="3935001"/>
            <a:ext cx="2929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/>
              <a:t>BILANCIAMENTO TRA FEATURES DERIVATE E STATISTICHE E VELOCITA’ DI PREDIZIONE</a:t>
            </a:r>
          </a:p>
        </p:txBody>
      </p:sp>
    </p:spTree>
    <p:extLst>
      <p:ext uri="{BB962C8B-B14F-4D97-AF65-F5344CB8AC3E}">
        <p14:creationId xmlns:p14="http://schemas.microsoft.com/office/powerpoint/2010/main" val="20562453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17897E-57D7-8208-B7B1-30A33ECD1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209" y="618518"/>
            <a:ext cx="6132520" cy="1478570"/>
          </a:xfrm>
        </p:spPr>
        <p:txBody>
          <a:bodyPr>
            <a:normAutofit/>
          </a:bodyPr>
          <a:lstStyle/>
          <a:p>
            <a:r>
              <a:rPr lang="it-IT" sz="4000" b="1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Possibili Sviluppi futuri</a:t>
            </a:r>
          </a:p>
        </p:txBody>
      </p:sp>
      <p:sp>
        <p:nvSpPr>
          <p:cNvPr id="80" name="Content Placeholder 12">
            <a:extLst>
              <a:ext uri="{FF2B5EF4-FFF2-40B4-BE49-F238E27FC236}">
                <a16:creationId xmlns:a16="http://schemas.microsoft.com/office/drawing/2014/main" id="{A2E7C8F6-6A91-38C8-8618-D465EDA2F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1209" y="2249487"/>
            <a:ext cx="5877677" cy="3541714"/>
          </a:xfrm>
        </p:spPr>
        <p:txBody>
          <a:bodyPr>
            <a:normAutofit/>
          </a:bodyPr>
          <a:lstStyle/>
          <a:p>
            <a:r>
              <a:rPr lang="en-US" b="1" dirty="0"/>
              <a:t>Salute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Fitness</a:t>
            </a:r>
            <a:br>
              <a:rPr lang="en-US" dirty="0"/>
            </a:br>
            <a:endParaRPr lang="en-US" dirty="0"/>
          </a:p>
          <a:p>
            <a:r>
              <a:rPr lang="en-US" b="1" dirty="0" err="1"/>
              <a:t>Sicurezza</a:t>
            </a:r>
            <a:r>
              <a:rPr lang="en-US" dirty="0"/>
              <a:t>, </a:t>
            </a:r>
            <a:r>
              <a:rPr lang="it-IT" dirty="0"/>
              <a:t>applicazioni che si occupino, ad esempio, dell'assistenza agli anziani o della prevenzione di incidenti in vari contesti</a:t>
            </a:r>
            <a:endParaRPr lang="en-US" dirty="0"/>
          </a:p>
        </p:txBody>
      </p:sp>
      <p:pic>
        <p:nvPicPr>
          <p:cNvPr id="5" name="Segnaposto contenuto 4" descr="Elettrocardiogramma">
            <a:extLst>
              <a:ext uri="{FF2B5EF4-FFF2-40B4-BE49-F238E27FC236}">
                <a16:creationId xmlns:a16="http://schemas.microsoft.com/office/drawing/2014/main" id="{A7599D8B-EF12-C269-F44F-AAC4136E3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49" r="1" b="5755"/>
          <a:stretch/>
        </p:blipFill>
        <p:spPr>
          <a:xfrm>
            <a:off x="20" y="1"/>
            <a:ext cx="4635563" cy="2276475"/>
          </a:xfrm>
          <a:custGeom>
            <a:avLst/>
            <a:gdLst/>
            <a:ahLst/>
            <a:cxnLst/>
            <a:rect l="l" t="t" r="r" b="b"/>
            <a:pathLst>
              <a:path w="4635583" h="3427413">
                <a:moveTo>
                  <a:pt x="0" y="0"/>
                </a:moveTo>
                <a:lnTo>
                  <a:pt x="4635583" y="0"/>
                </a:lnTo>
                <a:lnTo>
                  <a:pt x="4635583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7" name="Immagine 6" descr="Donna che controlla smart watch">
            <a:extLst>
              <a:ext uri="{FF2B5EF4-FFF2-40B4-BE49-F238E27FC236}">
                <a16:creationId xmlns:a16="http://schemas.microsoft.com/office/drawing/2014/main" id="{A6F522D2-6F97-E040-2BDF-B4FDADA18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6121"/>
          <a:stretch/>
        </p:blipFill>
        <p:spPr>
          <a:xfrm>
            <a:off x="20" y="2285999"/>
            <a:ext cx="4635563" cy="2286001"/>
          </a:xfrm>
          <a:custGeom>
            <a:avLst/>
            <a:gdLst/>
            <a:ahLst/>
            <a:cxnLst/>
            <a:rect l="l" t="t" r="r" b="b"/>
            <a:pathLst>
              <a:path w="4635583" h="3430587">
                <a:moveTo>
                  <a:pt x="0" y="0"/>
                </a:moveTo>
                <a:lnTo>
                  <a:pt x="4635583" y="0"/>
                </a:lnTo>
                <a:lnTo>
                  <a:pt x="4635583" y="3430587"/>
                </a:lnTo>
                <a:lnTo>
                  <a:pt x="0" y="3430587"/>
                </a:lnTo>
                <a:close/>
              </a:path>
            </a:pathLst>
          </a:custGeom>
        </p:spPr>
      </p:pic>
      <p:pic>
        <p:nvPicPr>
          <p:cNvPr id="9" name="Immagine 8" descr="Donna che usa un computer in fabbrica">
            <a:extLst>
              <a:ext uri="{FF2B5EF4-FFF2-40B4-BE49-F238E27FC236}">
                <a16:creationId xmlns:a16="http://schemas.microsoft.com/office/drawing/2014/main" id="{E84523AE-E3FC-835B-49B6-964CCA80AF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30" r="1" b="1"/>
          <a:stretch/>
        </p:blipFill>
        <p:spPr>
          <a:xfrm>
            <a:off x="20" y="4572000"/>
            <a:ext cx="4635563" cy="2286001"/>
          </a:xfrm>
          <a:custGeom>
            <a:avLst/>
            <a:gdLst/>
            <a:ahLst/>
            <a:cxnLst/>
            <a:rect l="l" t="t" r="r" b="b"/>
            <a:pathLst>
              <a:path w="4635583" h="3430587">
                <a:moveTo>
                  <a:pt x="0" y="0"/>
                </a:moveTo>
                <a:lnTo>
                  <a:pt x="4635583" y="0"/>
                </a:lnTo>
                <a:lnTo>
                  <a:pt x="4635583" y="3430587"/>
                </a:lnTo>
                <a:lnTo>
                  <a:pt x="0" y="34305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598203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90F16A-34BD-8B57-05E8-EBACC637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6000" b="1" dirty="0"/>
              <a:t>Grazie per l’attenzione</a:t>
            </a:r>
          </a:p>
        </p:txBody>
      </p:sp>
    </p:spTree>
    <p:extLst>
      <p:ext uri="{BB962C8B-B14F-4D97-AF65-F5344CB8AC3E}">
        <p14:creationId xmlns:p14="http://schemas.microsoft.com/office/powerpoint/2010/main" val="610930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>
            <a:extLst>
              <a:ext uri="{FF2B5EF4-FFF2-40B4-BE49-F238E27FC236}">
                <a16:creationId xmlns:a16="http://schemas.microsoft.com/office/drawing/2014/main" id="{F881DEB6-041F-5790-E393-8F1273B74A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itolo 2">
            <a:extLst>
              <a:ext uri="{FF2B5EF4-FFF2-40B4-BE49-F238E27FC236}">
                <a16:creationId xmlns:a16="http://schemas.microsoft.com/office/drawing/2014/main" id="{FB8B5B01-7945-4244-B4DD-A2EEF9C2A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086" y="5915025"/>
            <a:ext cx="10225478" cy="684877"/>
          </a:xfrm>
          <a:solidFill>
            <a:srgbClr val="0E1010"/>
          </a:solidFill>
          <a:ln>
            <a:solidFill>
              <a:srgbClr val="0D4C70"/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it-IT" sz="4400" dirty="0"/>
              <a:t>Stato dell’arte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3269F719-66ED-27FD-7AAA-39EC455F8F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7"/>
          <a:stretch/>
        </p:blipFill>
        <p:spPr>
          <a:xfrm>
            <a:off x="10522346" y="5915025"/>
            <a:ext cx="1378496" cy="70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63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E6D5E6-BE2A-1013-9E47-696FE188B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835080"/>
            <a:ext cx="10711920" cy="990149"/>
          </a:xfrm>
        </p:spPr>
        <p:txBody>
          <a:bodyPr>
            <a:noAutofit/>
          </a:bodyPr>
          <a:lstStyle/>
          <a:p>
            <a:r>
              <a:rPr lang="it-IT" sz="4000" b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Sensori e attributi collezionabili</a:t>
            </a:r>
            <a:br>
              <a:rPr lang="it-IT" sz="4000" b="1" dirty="0"/>
            </a:br>
            <a:endParaRPr lang="it-IT" sz="4000" b="1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B93BFEB-D48D-86CF-D4C6-3CFB38BEE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787787"/>
            <a:ext cx="4040188" cy="3541714"/>
          </a:xfrm>
        </p:spPr>
        <p:txBody>
          <a:bodyPr>
            <a:normAutofit/>
          </a:bodyPr>
          <a:lstStyle/>
          <a:p>
            <a:r>
              <a:rPr lang="it-IT" dirty="0"/>
              <a:t>basati sull'analisi di immagini e sequenze video</a:t>
            </a:r>
          </a:p>
          <a:p>
            <a:endParaRPr lang="it-IT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it-IT" dirty="0"/>
              <a:t>tipicamente acquisite da sistemi di videosorveglianza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E37D3D3-10DE-208E-700C-67AC473E7742}"/>
              </a:ext>
            </a:extLst>
          </p:cNvPr>
          <p:cNvSpPr txBox="1"/>
          <p:nvPr/>
        </p:nvSpPr>
        <p:spPr>
          <a:xfrm>
            <a:off x="595576" y="1952565"/>
            <a:ext cx="1125775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4000" b="1" dirty="0">
                <a:effectLst/>
                <a:ea typeface="Times New Roman" panose="02020603050405020304" pitchFamily="18" charset="0"/>
              </a:rPr>
              <a:t>	Vision </a:t>
            </a:r>
            <a:r>
              <a:rPr lang="it-IT" sz="4000" b="1" dirty="0" err="1">
                <a:effectLst/>
                <a:ea typeface="Times New Roman" panose="02020603050405020304" pitchFamily="18" charset="0"/>
              </a:rPr>
              <a:t>Based</a:t>
            </a:r>
            <a:r>
              <a:rPr lang="it-IT" sz="4000" b="1" dirty="0">
                <a:effectLst/>
                <a:ea typeface="Times New Roman" panose="02020603050405020304" pitchFamily="18" charset="0"/>
              </a:rPr>
              <a:t> 				</a:t>
            </a:r>
            <a:r>
              <a:rPr lang="it-IT" sz="4000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ea typeface="Times New Roman" panose="02020603050405020304" pitchFamily="18" charset="0"/>
              </a:rPr>
              <a:t>VS</a:t>
            </a:r>
            <a:r>
              <a:rPr lang="it-IT" sz="4000" b="1" dirty="0">
                <a:effectLst/>
                <a:ea typeface="Times New Roman" panose="02020603050405020304" pitchFamily="18" charset="0"/>
              </a:rPr>
              <a:t>		 		Sensor </a:t>
            </a:r>
            <a:r>
              <a:rPr lang="it-IT" sz="4000" b="1" dirty="0" err="1">
                <a:effectLst/>
                <a:ea typeface="Times New Roman" panose="02020603050405020304" pitchFamily="18" charset="0"/>
              </a:rPr>
              <a:t>Based</a:t>
            </a:r>
            <a:r>
              <a:rPr lang="it-IT" sz="4000" b="1" dirty="0">
                <a:effectLst/>
                <a:ea typeface="Times New Roman" panose="02020603050405020304" pitchFamily="18" charset="0"/>
              </a:rPr>
              <a:t>		</a:t>
            </a:r>
            <a:endParaRPr lang="it-IT" sz="4000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6E4958F3-144F-BCD9-7A11-D5FDDFF38887}"/>
              </a:ext>
            </a:extLst>
          </p:cNvPr>
          <p:cNvSpPr txBox="1">
            <a:spLocks/>
          </p:cNvSpPr>
          <p:nvPr/>
        </p:nvSpPr>
        <p:spPr>
          <a:xfrm>
            <a:off x="7254343" y="2815377"/>
            <a:ext cx="4040189" cy="3945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basati sull'elaborazione di dati provenienti da sensori:</a:t>
            </a:r>
          </a:p>
          <a:p>
            <a:pPr marL="0" indent="0">
              <a:buNone/>
            </a:pPr>
            <a:endParaRPr lang="it-IT" sz="1000" dirty="0">
              <a:latin typeface="Times New Roman" panose="02020603050405020304" pitchFamily="18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it-IT" sz="2400" dirty="0"/>
              <a:t> ambientali (rilevatori di movimento distribuiti nell'area di interesse).</a:t>
            </a:r>
          </a:p>
          <a:p>
            <a:pPr lvl="1"/>
            <a:endParaRPr lang="it-IT" sz="1000" dirty="0">
              <a:latin typeface="Times New Roman" panose="02020603050405020304" pitchFamily="18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it-IT" sz="2400" dirty="0"/>
              <a:t> indossabili</a:t>
            </a:r>
          </a:p>
          <a:p>
            <a:pPr lvl="1"/>
            <a:endParaRPr lang="it-IT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884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schermata, Blu elettrico, Blu cobalto, Cellulare&#10;&#10;Descrizione generata automaticamente">
            <a:extLst>
              <a:ext uri="{FF2B5EF4-FFF2-40B4-BE49-F238E27FC236}">
                <a16:creationId xmlns:a16="http://schemas.microsoft.com/office/drawing/2014/main" id="{4E6196D2-4D02-DBAD-06FB-0A20566DDC5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00" y="0"/>
            <a:ext cx="12191980" cy="68580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ABF22FA-8A48-B9E5-1B18-BED5D7D05D75}"/>
              </a:ext>
            </a:extLst>
          </p:cNvPr>
          <p:cNvSpPr txBox="1"/>
          <p:nvPr/>
        </p:nvSpPr>
        <p:spPr>
          <a:xfrm>
            <a:off x="1211660" y="2762581"/>
            <a:ext cx="50636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/>
              <a:t>Accelerometro Triassiale</a:t>
            </a:r>
          </a:p>
          <a:p>
            <a:pPr algn="ctr"/>
            <a:endParaRPr lang="it-IT" sz="2800" dirty="0"/>
          </a:p>
          <a:p>
            <a:pPr algn="ctr"/>
            <a:r>
              <a:rPr lang="it-IT" sz="2800" dirty="0"/>
              <a:t>Magnetometro</a:t>
            </a:r>
          </a:p>
          <a:p>
            <a:pPr algn="ctr"/>
            <a:endParaRPr lang="it-IT" sz="2800" dirty="0"/>
          </a:p>
          <a:p>
            <a:pPr algn="ctr"/>
            <a:r>
              <a:rPr lang="it-IT" sz="2800" dirty="0"/>
              <a:t>Barometro</a:t>
            </a:r>
          </a:p>
          <a:p>
            <a:pPr algn="ctr"/>
            <a:endParaRPr lang="it-IT" sz="2800" dirty="0"/>
          </a:p>
          <a:p>
            <a:pPr algn="ctr"/>
            <a:r>
              <a:rPr lang="it-IT" sz="2800" dirty="0"/>
              <a:t>Sensore di Luminosità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2ED0FD2-0250-B10A-8C3F-F047AF6AA8C0}"/>
              </a:ext>
            </a:extLst>
          </p:cNvPr>
          <p:cNvSpPr txBox="1"/>
          <p:nvPr/>
        </p:nvSpPr>
        <p:spPr>
          <a:xfrm>
            <a:off x="6347733" y="2348425"/>
            <a:ext cx="50636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/>
              <a:t>Giroscopio</a:t>
            </a:r>
          </a:p>
          <a:p>
            <a:pPr algn="ctr"/>
            <a:endParaRPr lang="it-IT" sz="2800" dirty="0"/>
          </a:p>
          <a:p>
            <a:pPr algn="ctr"/>
            <a:r>
              <a:rPr lang="it-IT" sz="2800" dirty="0"/>
              <a:t>GPS</a:t>
            </a:r>
          </a:p>
          <a:p>
            <a:pPr algn="ctr"/>
            <a:endParaRPr lang="it-IT" sz="2800" dirty="0"/>
          </a:p>
          <a:p>
            <a:pPr algn="ctr"/>
            <a:r>
              <a:rPr lang="it-IT" sz="2800" dirty="0"/>
              <a:t>Sensore di prossimità</a:t>
            </a:r>
          </a:p>
          <a:p>
            <a:pPr algn="ctr"/>
            <a:endParaRPr lang="it-IT" sz="2800" dirty="0"/>
          </a:p>
          <a:p>
            <a:pPr algn="ctr"/>
            <a:r>
              <a:rPr lang="it-IT" sz="2800" dirty="0"/>
              <a:t>Sensore di umidità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3F6A54C1-B2BF-B87A-6A6E-11E9F9517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660" y="586482"/>
            <a:ext cx="9905998" cy="1290821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</a:rPr>
              <a:t>Sensor-Based Approach:</a:t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4000" b="1" dirty="0">
                <a:solidFill>
                  <a:srgbClr val="FFFFFF"/>
                </a:solidFill>
              </a:rPr>
              <a:t>SENSORI </a:t>
            </a:r>
            <a:r>
              <a:rPr lang="it-IT" sz="4000" b="1" dirty="0">
                <a:solidFill>
                  <a:srgbClr val="FFFFFF"/>
                </a:solidFill>
              </a:rPr>
              <a:t>indossabili</a:t>
            </a: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3231068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A5B18E44-70FA-D8A3-CB2E-0F8DD5790D9A}"/>
              </a:ext>
            </a:extLst>
          </p:cNvPr>
          <p:cNvSpPr txBox="1">
            <a:spLocks/>
          </p:cNvSpPr>
          <p:nvPr/>
        </p:nvSpPr>
        <p:spPr>
          <a:xfrm>
            <a:off x="1639562" y="216512"/>
            <a:ext cx="65125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Architettura sistemi HAR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E4FE75C-1724-89F9-3621-25C095357854}"/>
              </a:ext>
            </a:extLst>
          </p:cNvPr>
          <p:cNvSpPr txBox="1"/>
          <p:nvPr/>
        </p:nvSpPr>
        <p:spPr>
          <a:xfrm>
            <a:off x="799096" y="1389675"/>
            <a:ext cx="7784460" cy="5312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  <a:buSzPts val="1000"/>
              <a:tabLst>
                <a:tab pos="270510" algn="l"/>
              </a:tabLst>
            </a:pPr>
            <a:r>
              <a:rPr lang="en-US" sz="2800" b="1" dirty="0" err="1"/>
              <a:t>Raccolta</a:t>
            </a:r>
            <a:r>
              <a:rPr lang="en-US" sz="2800" b="1" dirty="0"/>
              <a:t> </a:t>
            </a:r>
            <a:r>
              <a:rPr lang="en-US" sz="2800" b="1" dirty="0" err="1"/>
              <a:t>dati</a:t>
            </a:r>
            <a:endParaRPr lang="en-US" sz="2800" b="1" dirty="0"/>
          </a:p>
          <a:p>
            <a:pPr marL="285750" lvl="0" indent="-228600" defTabSz="914400">
              <a:lnSpc>
                <a:spcPct val="110000"/>
              </a:lnSpc>
              <a:spcAft>
                <a:spcPts val="800"/>
              </a:spcAft>
              <a:buSzPct val="75000"/>
              <a:buFont typeface="Arial" panose="020B0604020202020204" pitchFamily="34" charset="0"/>
              <a:buChar char="•"/>
              <a:tabLst>
                <a:tab pos="270510" algn="l"/>
              </a:tabLst>
            </a:pPr>
            <a:r>
              <a:rPr lang="en-US" sz="2400" dirty="0"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a intervalli </a:t>
            </a:r>
            <a:r>
              <a:rPr lang="en-US" sz="2400" dirty="0" err="1"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predefiniti</a:t>
            </a:r>
            <a:r>
              <a:rPr lang="en-US" sz="2400" dirty="0"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 da </a:t>
            </a:r>
            <a:r>
              <a:rPr lang="en-US" sz="2400" dirty="0" err="1"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immagini</a:t>
            </a:r>
            <a:r>
              <a:rPr lang="en-US" sz="2400" dirty="0"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, video o </a:t>
            </a:r>
            <a:r>
              <a:rPr lang="en-US" sz="2400" dirty="0" err="1"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sensori</a:t>
            </a:r>
            <a:endParaRPr lang="en-US" sz="2400" dirty="0">
              <a:effectLst>
                <a:outerShdw blurRad="152400" dist="38100" dir="2700000" algn="tl">
                  <a:srgbClr val="000000">
                    <a:alpha val="36000"/>
                  </a:srgbClr>
                </a:outerShdw>
              </a:effectLst>
            </a:endParaRPr>
          </a:p>
          <a:p>
            <a:pPr marL="285750" lvl="0" indent="-228600" defTabSz="914400">
              <a:lnSpc>
                <a:spcPct val="110000"/>
              </a:lnSpc>
              <a:spcAft>
                <a:spcPts val="800"/>
              </a:spcAft>
              <a:buSzPct val="125000"/>
              <a:buFont typeface="Arial" panose="020B0604020202020204" pitchFamily="34" charset="0"/>
              <a:buChar char="•"/>
              <a:tabLst>
                <a:tab pos="270510" algn="l"/>
              </a:tabLst>
            </a:pPr>
            <a:endParaRPr lang="en-US" sz="1400" dirty="0">
              <a:effectLst>
                <a:outerShdw blurRad="152400" dist="38100" dir="2700000" algn="tl">
                  <a:srgbClr val="000000">
                    <a:alpha val="36000"/>
                  </a:srgbClr>
                </a:outerShdw>
              </a:effectLst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SzPts val="1000"/>
              <a:tabLst>
                <a:tab pos="270510" algn="l"/>
              </a:tabLst>
            </a:pPr>
            <a:r>
              <a:rPr lang="en-US" sz="2800" b="1" dirty="0"/>
              <a:t>Pre-</a:t>
            </a:r>
            <a:r>
              <a:rPr lang="en-US" sz="2800" b="1" dirty="0" err="1"/>
              <a:t>elaborazione</a:t>
            </a:r>
            <a:endParaRPr lang="en-US" b="1" dirty="0"/>
          </a:p>
          <a:p>
            <a:pPr marL="285750" lvl="0" indent="-228600" defTabSz="914400">
              <a:lnSpc>
                <a:spcPct val="110000"/>
              </a:lnSpc>
              <a:spcAft>
                <a:spcPts val="800"/>
              </a:spcAft>
              <a:buSzPct val="75000"/>
              <a:buFont typeface="Arial" panose="020B0604020202020204" pitchFamily="34" charset="0"/>
              <a:buChar char="•"/>
              <a:tabLst>
                <a:tab pos="270510" algn="l"/>
              </a:tabLst>
            </a:pPr>
            <a:r>
              <a:rPr lang="en-US" sz="2400" dirty="0" err="1"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dati</a:t>
            </a:r>
            <a:r>
              <a:rPr lang="en-US" sz="2400" dirty="0"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 </a:t>
            </a:r>
            <a:r>
              <a:rPr lang="en-US" sz="2400" dirty="0" err="1"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elaborati</a:t>
            </a:r>
            <a:r>
              <a:rPr lang="en-US" sz="2400" dirty="0"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 e </a:t>
            </a:r>
            <a:r>
              <a:rPr lang="en-US" sz="2400" dirty="0" err="1"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normalizzati</a:t>
            </a:r>
            <a:r>
              <a:rPr lang="en-US" sz="2400" dirty="0"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 per </a:t>
            </a:r>
            <a:r>
              <a:rPr lang="en-US" sz="2400" dirty="0" err="1"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migliorarne</a:t>
            </a:r>
            <a:r>
              <a:rPr lang="en-US" sz="2400" dirty="0"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 </a:t>
            </a:r>
            <a:r>
              <a:rPr lang="en-US" sz="2400" dirty="0" err="1"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l’utilizzo</a:t>
            </a:r>
            <a:r>
              <a:rPr lang="en-US" sz="2400" dirty="0"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 e le </a:t>
            </a:r>
            <a:r>
              <a:rPr lang="en-US" sz="2400" dirty="0" err="1"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prestazioni</a:t>
            </a:r>
            <a:r>
              <a:rPr lang="en-US" sz="2400" dirty="0"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 (</a:t>
            </a:r>
            <a:r>
              <a:rPr lang="en-US" sz="2400" dirty="0" err="1"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tecnica</a:t>
            </a:r>
            <a:r>
              <a:rPr lang="en-US" sz="2400" dirty="0"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 </a:t>
            </a:r>
            <a:r>
              <a:rPr lang="en-US" sz="2400" b="1" dirty="0"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Sliding</a:t>
            </a:r>
            <a:r>
              <a:rPr lang="en-US" sz="2400" dirty="0"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 </a:t>
            </a:r>
            <a:r>
              <a:rPr lang="en-US" sz="2400" b="1" dirty="0"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Windows</a:t>
            </a:r>
            <a:r>
              <a:rPr lang="en-US" sz="2400" dirty="0"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)</a:t>
            </a:r>
          </a:p>
          <a:p>
            <a:pPr marL="285750" lvl="0" indent="-228600" defTabSz="914400">
              <a:lnSpc>
                <a:spcPct val="110000"/>
              </a:lnSpc>
              <a:spcAft>
                <a:spcPts val="800"/>
              </a:spcAft>
              <a:buSzPct val="125000"/>
              <a:buFont typeface="Arial" panose="020B0604020202020204" pitchFamily="34" charset="0"/>
              <a:buChar char="•"/>
              <a:tabLst>
                <a:tab pos="270510" algn="l"/>
              </a:tabLst>
            </a:pPr>
            <a:endParaRPr lang="en-US" sz="1400" dirty="0">
              <a:effectLst>
                <a:outerShdw blurRad="152400" dist="38100" dir="2700000" algn="tl">
                  <a:srgbClr val="000000">
                    <a:alpha val="36000"/>
                  </a:srgbClr>
                </a:outerShdw>
              </a:effectLst>
            </a:endParaRPr>
          </a:p>
          <a:p>
            <a:pPr lvl="0" defTabSz="914400">
              <a:lnSpc>
                <a:spcPct val="110000"/>
              </a:lnSpc>
              <a:spcAft>
                <a:spcPts val="800"/>
              </a:spcAft>
              <a:buSzPct val="125000"/>
              <a:tabLst>
                <a:tab pos="270510" algn="l"/>
              </a:tabLst>
            </a:pPr>
            <a:r>
              <a:rPr lang="en-US" sz="2800" b="1" dirty="0" err="1"/>
              <a:t>Estrazione</a:t>
            </a:r>
            <a:r>
              <a:rPr lang="en-US" sz="2800" b="1" dirty="0"/>
              <a:t> </a:t>
            </a:r>
            <a:r>
              <a:rPr lang="en-US" sz="2800" b="1" dirty="0" err="1"/>
              <a:t>caratteristiche</a:t>
            </a:r>
            <a:endParaRPr lang="en-US" sz="2800" b="1" dirty="0"/>
          </a:p>
          <a:p>
            <a:pPr marL="285750" lvl="0" indent="-228600" defTabSz="914400">
              <a:lnSpc>
                <a:spcPct val="110000"/>
              </a:lnSpc>
              <a:spcAft>
                <a:spcPts val="800"/>
              </a:spcAft>
              <a:buSzPct val="75000"/>
              <a:buFont typeface="Arial" panose="020B0604020202020204" pitchFamily="34" charset="0"/>
              <a:buChar char="•"/>
              <a:tabLst>
                <a:tab pos="270510" algn="l"/>
              </a:tabLst>
            </a:pPr>
            <a:r>
              <a:rPr lang="en-US" sz="2400" dirty="0" err="1"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dati</a:t>
            </a:r>
            <a:r>
              <a:rPr lang="en-US" sz="2400" dirty="0"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 </a:t>
            </a:r>
            <a:r>
              <a:rPr lang="en-US" sz="2400" dirty="0" err="1"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grezzi</a:t>
            </a:r>
            <a:r>
              <a:rPr lang="en-US" sz="2400" dirty="0"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 </a:t>
            </a:r>
            <a:r>
              <a:rPr lang="en-US" sz="2400" dirty="0" err="1"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dei</a:t>
            </a:r>
            <a:r>
              <a:rPr lang="en-US" sz="2400" dirty="0"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 </a:t>
            </a:r>
            <a:r>
              <a:rPr lang="en-US" sz="2400" dirty="0" err="1"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sensori</a:t>
            </a:r>
            <a:r>
              <a:rPr lang="en-US" sz="2400" dirty="0"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 o </a:t>
            </a:r>
            <a:r>
              <a:rPr lang="en-US" sz="2400" dirty="0" err="1"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estraggono</a:t>
            </a:r>
            <a:r>
              <a:rPr lang="en-US" sz="2400" dirty="0"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 </a:t>
            </a:r>
            <a:r>
              <a:rPr lang="en-US" sz="2400" dirty="0" err="1"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caratteristiche</a:t>
            </a:r>
            <a:r>
              <a:rPr lang="en-US" sz="2400" dirty="0"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 </a:t>
            </a:r>
            <a:r>
              <a:rPr lang="en-US" sz="2400" dirty="0" err="1"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dai</a:t>
            </a:r>
            <a:r>
              <a:rPr lang="en-US" sz="2400" dirty="0"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 </a:t>
            </a:r>
            <a:r>
              <a:rPr lang="en-US" sz="2400" dirty="0" err="1"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dati</a:t>
            </a:r>
            <a:r>
              <a:rPr lang="en-US" sz="2400" dirty="0"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 </a:t>
            </a:r>
            <a:r>
              <a:rPr lang="en-US" sz="2400" dirty="0" err="1"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grezzi</a:t>
            </a:r>
            <a:r>
              <a:rPr lang="en-US" sz="2400" dirty="0"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 (</a:t>
            </a:r>
            <a:r>
              <a:rPr lang="en-US" sz="2400" b="1" dirty="0"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SVM</a:t>
            </a:r>
            <a:r>
              <a:rPr lang="en-US" sz="2400" dirty="0"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 e </a:t>
            </a:r>
            <a:r>
              <a:rPr lang="en-US" sz="2400" dirty="0" err="1"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parametri</a:t>
            </a:r>
            <a:r>
              <a:rPr lang="en-US" sz="2400" dirty="0"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 </a:t>
            </a:r>
            <a:r>
              <a:rPr lang="en-US" sz="2400" dirty="0" err="1"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statistici</a:t>
            </a:r>
            <a:r>
              <a:rPr lang="en-US" sz="2400" dirty="0"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)</a:t>
            </a:r>
          </a:p>
          <a:p>
            <a:endParaRPr lang="en-US" sz="2800" dirty="0"/>
          </a:p>
        </p:txBody>
      </p:sp>
      <p:pic>
        <p:nvPicPr>
          <p:cNvPr id="12" name="Segnaposto contenuto 3">
            <a:extLst>
              <a:ext uri="{FF2B5EF4-FFF2-40B4-BE49-F238E27FC236}">
                <a16:creationId xmlns:a16="http://schemas.microsoft.com/office/drawing/2014/main" id="{73E0F273-5FF8-C674-A908-BB1A7F52F633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1" b="4436"/>
          <a:stretch/>
        </p:blipFill>
        <p:spPr bwMode="auto">
          <a:xfrm>
            <a:off x="8583556" y="1158678"/>
            <a:ext cx="2279385" cy="4904830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43794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A5B18E44-70FA-D8A3-CB2E-0F8DD5790D9A}"/>
              </a:ext>
            </a:extLst>
          </p:cNvPr>
          <p:cNvSpPr txBox="1">
            <a:spLocks/>
          </p:cNvSpPr>
          <p:nvPr/>
        </p:nvSpPr>
        <p:spPr>
          <a:xfrm>
            <a:off x="1639562" y="216512"/>
            <a:ext cx="65125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Architettura sistemi HAR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E4FE75C-1724-89F9-3621-25C095357854}"/>
              </a:ext>
            </a:extLst>
          </p:cNvPr>
          <p:cNvSpPr txBox="1"/>
          <p:nvPr/>
        </p:nvSpPr>
        <p:spPr>
          <a:xfrm>
            <a:off x="799096" y="1542075"/>
            <a:ext cx="7601954" cy="5678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270510" algn="l"/>
              </a:tabLst>
            </a:pPr>
            <a:r>
              <a:rPr lang="it-IT" sz="2800" b="1" dirty="0"/>
              <a:t>Selezione</a:t>
            </a:r>
            <a:r>
              <a:rPr lang="it-IT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it-IT" sz="2800" b="1" dirty="0"/>
              <a:t>caratteristiche</a:t>
            </a:r>
          </a:p>
          <a:p>
            <a:pPr marL="285750" lvl="0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270510" algn="l"/>
              </a:tabLst>
            </a:pPr>
            <a:r>
              <a:rPr lang="it-IT" sz="2000" dirty="0"/>
              <a:t>identificare il sottoinsieme di caratteristiche più rilevanti per la classificazione</a:t>
            </a:r>
          </a:p>
          <a:p>
            <a:pPr marL="0" lvl="0" indent="0" algn="just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270510" algn="l"/>
              </a:tabLst>
            </a:pPr>
            <a:r>
              <a:rPr lang="it-IT" sz="2800" b="1" dirty="0"/>
              <a:t>Classificazione (modelli)</a:t>
            </a:r>
          </a:p>
          <a:p>
            <a:pPr marL="285750" lvl="0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270510" algn="l"/>
              </a:tabLst>
            </a:pPr>
            <a:r>
              <a:rPr lang="en-US" sz="2000" dirty="0"/>
              <a:t>Deep Learning:</a:t>
            </a:r>
          </a:p>
          <a:p>
            <a:pPr marL="685800" lvl="1" indent="-228600" defTabSz="914400">
              <a:lnSpc>
                <a:spcPct val="120000"/>
              </a:lnSpc>
              <a:spcBef>
                <a:spcPts val="500"/>
              </a:spcBef>
              <a:spcAft>
                <a:spcPts val="800"/>
              </a:spcAft>
              <a:buSzPct val="125000"/>
              <a:buFont typeface="Wingdings" panose="05000000000000000000" pitchFamily="2" charset="2"/>
              <a:buChar char="Ø"/>
              <a:tabLst>
                <a:tab pos="270510" algn="l"/>
              </a:tabLst>
            </a:pPr>
            <a:r>
              <a:rPr lang="en-US" sz="1700" dirty="0"/>
              <a:t>Convolutional Neural Network</a:t>
            </a:r>
          </a:p>
          <a:p>
            <a:pPr marL="685800" lvl="1" indent="-228600" defTabSz="914400">
              <a:lnSpc>
                <a:spcPct val="120000"/>
              </a:lnSpc>
              <a:spcBef>
                <a:spcPts val="500"/>
              </a:spcBef>
              <a:spcAft>
                <a:spcPts val="800"/>
              </a:spcAft>
              <a:buSzPct val="125000"/>
              <a:buFont typeface="Wingdings" panose="05000000000000000000" pitchFamily="2" charset="2"/>
              <a:buChar char="Ø"/>
              <a:tabLst>
                <a:tab pos="270510" algn="l"/>
              </a:tabLst>
            </a:pPr>
            <a:r>
              <a:rPr lang="en-US" sz="1700" dirty="0"/>
              <a:t>Long Short-Term Memory Neural Network</a:t>
            </a:r>
          </a:p>
          <a:p>
            <a:pPr marL="285750" lvl="0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270510" algn="l"/>
              </a:tabLst>
            </a:pPr>
            <a:r>
              <a:rPr lang="en-US" sz="2000" dirty="0"/>
              <a:t>Shallow Learning:</a:t>
            </a:r>
          </a:p>
          <a:p>
            <a:pPr marL="685800" lvl="1" indent="-228600" defTabSz="914400">
              <a:lnSpc>
                <a:spcPct val="120000"/>
              </a:lnSpc>
              <a:spcBef>
                <a:spcPts val="500"/>
              </a:spcBef>
              <a:spcAft>
                <a:spcPts val="800"/>
              </a:spcAft>
              <a:buSzPct val="125000"/>
              <a:buFont typeface="Wingdings" panose="05000000000000000000" pitchFamily="2" charset="2"/>
              <a:buChar char="Ø"/>
              <a:tabLst>
                <a:tab pos="270510" algn="l"/>
              </a:tabLst>
            </a:pPr>
            <a:r>
              <a:rPr lang="en-US" sz="1700" dirty="0"/>
              <a:t>Support Vector Machine</a:t>
            </a:r>
          </a:p>
          <a:p>
            <a:pPr marL="685800" lvl="1" indent="-228600" defTabSz="914400">
              <a:lnSpc>
                <a:spcPct val="120000"/>
              </a:lnSpc>
              <a:spcBef>
                <a:spcPts val="500"/>
              </a:spcBef>
              <a:spcAft>
                <a:spcPts val="800"/>
              </a:spcAft>
              <a:buSzPct val="125000"/>
              <a:buFont typeface="Wingdings" panose="05000000000000000000" pitchFamily="2" charset="2"/>
              <a:buChar char="Ø"/>
              <a:tabLst>
                <a:tab pos="270510" algn="l"/>
              </a:tabLst>
            </a:pPr>
            <a:r>
              <a:rPr lang="en-US" sz="1700" dirty="0"/>
              <a:t>K-Nearest Neighbor</a:t>
            </a:r>
          </a:p>
          <a:p>
            <a:pPr marL="685800" lvl="1" indent="-228600" defTabSz="914400">
              <a:lnSpc>
                <a:spcPct val="120000"/>
              </a:lnSpc>
              <a:spcBef>
                <a:spcPts val="500"/>
              </a:spcBef>
              <a:spcAft>
                <a:spcPts val="800"/>
              </a:spcAft>
              <a:buSzPct val="125000"/>
              <a:buFont typeface="Wingdings" panose="05000000000000000000" pitchFamily="2" charset="2"/>
              <a:buChar char="Ø"/>
              <a:tabLst>
                <a:tab pos="270510" algn="l"/>
              </a:tabLst>
            </a:pPr>
            <a:r>
              <a:rPr lang="en-US" sz="1700" dirty="0"/>
              <a:t>Random Forest</a:t>
            </a:r>
          </a:p>
          <a:p>
            <a:endParaRPr lang="en-US" sz="2800" dirty="0"/>
          </a:p>
        </p:txBody>
      </p:sp>
      <p:pic>
        <p:nvPicPr>
          <p:cNvPr id="12" name="Segnaposto contenuto 3">
            <a:extLst>
              <a:ext uri="{FF2B5EF4-FFF2-40B4-BE49-F238E27FC236}">
                <a16:creationId xmlns:a16="http://schemas.microsoft.com/office/drawing/2014/main" id="{73E0F273-5FF8-C674-A908-BB1A7F52F633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1" b="4436"/>
          <a:stretch/>
        </p:blipFill>
        <p:spPr bwMode="auto">
          <a:xfrm>
            <a:off x="8583556" y="1158678"/>
            <a:ext cx="2279385" cy="4904830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87917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a1">
  <a:themeElements>
    <a:clrScheme name="Circuito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1" id="{BEC41BFA-3701-4E58-A0A1-383D2EE8DD7C}" vid="{2B6368CA-138C-46A1-926E-D9F591B3FD2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1367</TotalTime>
  <Words>1399</Words>
  <Application>Microsoft Office PowerPoint</Application>
  <PresentationFormat>Widescreen</PresentationFormat>
  <Paragraphs>313</Paragraphs>
  <Slides>46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46</vt:i4>
      </vt:variant>
    </vt:vector>
  </HeadingPairs>
  <TitlesOfParts>
    <vt:vector size="56" baseType="lpstr">
      <vt:lpstr>Aptos</vt:lpstr>
      <vt:lpstr>Arial</vt:lpstr>
      <vt:lpstr>Calibri</vt:lpstr>
      <vt:lpstr>Cambria Math</vt:lpstr>
      <vt:lpstr>Courier New</vt:lpstr>
      <vt:lpstr>Times New Roman</vt:lpstr>
      <vt:lpstr>Tw Cen MT</vt:lpstr>
      <vt:lpstr>Tw Cen MT (Corpo)</vt:lpstr>
      <vt:lpstr>Wingdings</vt:lpstr>
      <vt:lpstr>Tema1</vt:lpstr>
      <vt:lpstr>MovIng HAR su App</vt:lpstr>
      <vt:lpstr>Indice</vt:lpstr>
      <vt:lpstr>Introduzione</vt:lpstr>
      <vt:lpstr>MOVING</vt:lpstr>
      <vt:lpstr>Stato dell’arte</vt:lpstr>
      <vt:lpstr>Sensori e attributi collezionabili </vt:lpstr>
      <vt:lpstr>Sensor-Based Approach: SENSORI indossabili</vt:lpstr>
      <vt:lpstr>Presentazione standard di PowerPoint</vt:lpstr>
      <vt:lpstr>Presentazione standard di PowerPoint</vt:lpstr>
      <vt:lpstr>Sliding Window</vt:lpstr>
      <vt:lpstr>DATASET</vt:lpstr>
      <vt:lpstr>Dataset - ISLab</vt:lpstr>
      <vt:lpstr>Metodi</vt:lpstr>
      <vt:lpstr>PRE-PROCESSING</vt:lpstr>
      <vt:lpstr>FEATURE EXTRACTION</vt:lpstr>
      <vt:lpstr>Tecniche per la gestione dei dati sbilanciati</vt:lpstr>
      <vt:lpstr>Sperimentazione</vt:lpstr>
      <vt:lpstr>ESPERIMENTO 1</vt:lpstr>
      <vt:lpstr>Selezione dei modelli di classificazione</vt:lpstr>
      <vt:lpstr>Leave one subject out cross validation</vt:lpstr>
      <vt:lpstr>Metriche di valutazione</vt:lpstr>
      <vt:lpstr>ESPERIMENTO 2</vt:lpstr>
      <vt:lpstr>Implementazione della web app</vt:lpstr>
      <vt:lpstr>back END</vt:lpstr>
      <vt:lpstr>Implementazione della web app</vt:lpstr>
      <vt:lpstr>Front END</vt:lpstr>
      <vt:lpstr>Funzionamento e interfaccia di MovIng </vt:lpstr>
      <vt:lpstr>Funzionamento e interfaccia di MovIng </vt:lpstr>
      <vt:lpstr>Funzionamento e interfaccia di MovIng </vt:lpstr>
      <vt:lpstr>Funzionamento e interfaccia di MovIng </vt:lpstr>
      <vt:lpstr>test con gli utenti</vt:lpstr>
      <vt:lpstr>protocollo dei test con gli utenti</vt:lpstr>
      <vt:lpstr>Risultati</vt:lpstr>
      <vt:lpstr>Risultati esperimento 1</vt:lpstr>
      <vt:lpstr>Risultati esperimento 2 - modello</vt:lpstr>
      <vt:lpstr>Risultati esperimento 2 - rf</vt:lpstr>
      <vt:lpstr>Valutazioni questionario sus</vt:lpstr>
      <vt:lpstr>Valutazioni questionario sus</vt:lpstr>
      <vt:lpstr>Valutazioni questionario efficacia</vt:lpstr>
      <vt:lpstr>Valutazioni questionario efficacia</vt:lpstr>
      <vt:lpstr>Conclusioni</vt:lpstr>
      <vt:lpstr>conclusioni</vt:lpstr>
      <vt:lpstr>Sviluppi futuri</vt:lpstr>
      <vt:lpstr>Possibili Sviluppi futuri</vt:lpstr>
      <vt:lpstr>Possibili Sviluppi futuri</vt:lpstr>
      <vt:lpstr>Grazie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MovIng HAR su App</dc:title>
  <dc:creator>BELFORTE MATTEO</dc:creator>
  <cp:lastModifiedBy>MANTINI FRANCESCA</cp:lastModifiedBy>
  <cp:revision>4</cp:revision>
  <dcterms:created xsi:type="dcterms:W3CDTF">2024-07-16T21:20:22Z</dcterms:created>
  <dcterms:modified xsi:type="dcterms:W3CDTF">2024-07-22T18:36:32Z</dcterms:modified>
</cp:coreProperties>
</file>